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7" d="100"/>
          <a:sy n="77" d="100"/>
        </p:scale>
        <p:origin x="864"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AkashChewale/Pharmacy-Management-System-Backend"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pranali-redgaonkar-3b19481a1/" TargetMode="Externa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958643943"/>
              </p:ext>
            </p:extLst>
          </p:nvPr>
        </p:nvGraphicFramePr>
        <p:xfrm>
          <a:off x="9242028" y="1149501"/>
          <a:ext cx="2949971" cy="4728114"/>
        </p:xfrm>
        <a:graphic>
          <a:graphicData uri="http://schemas.openxmlformats.org/drawingml/2006/table">
            <a:tbl>
              <a:tblPr firstRow="1" bandRow="1">
                <a:tableStyleId>{0E3FDE45-AF77-4B5C-9715-49D594BDF05E}</a:tableStyleId>
              </a:tblPr>
              <a:tblGrid>
                <a:gridCol w="730711">
                  <a:extLst>
                    <a:ext uri="{9D8B030D-6E8A-4147-A177-3AD203B41FA5}">
                      <a16:colId xmlns:a16="http://schemas.microsoft.com/office/drawing/2014/main" val="3331298770"/>
                    </a:ext>
                  </a:extLst>
                </a:gridCol>
                <a:gridCol w="221926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IDE,VSCode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learning,Content</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Writing,Decision</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making,Team</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leading.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1042987"/>
          </a:xfrm>
        </p:spPr>
        <p:txBody>
          <a:bodyPr/>
          <a:lstStyle/>
          <a:p>
            <a:pPr eaLnBrk="1" hangingPunct="1">
              <a:lnSpc>
                <a:spcPct val="114000"/>
              </a:lnSpc>
            </a:pPr>
            <a:r>
              <a:rPr lang="en-US" altLang="en-US" b="1" dirty="0"/>
              <a:t>Pharmacy Management System Application</a:t>
            </a:r>
          </a:p>
          <a:p>
            <a:pPr eaLnBrk="1" hangingPunct="1">
              <a:lnSpc>
                <a:spcPct val="114000"/>
              </a:lnSpc>
            </a:pPr>
            <a:r>
              <a:rPr lang="en-IN" altLang="en-US" dirty="0"/>
              <a:t>Completed end to end case study of Shopping Cart Application along with JWT authentication, Swagger and payment using </a:t>
            </a:r>
            <a:r>
              <a:rPr lang="en-IN" altLang="en-US" dirty="0" err="1"/>
              <a:t>Razorpay</a:t>
            </a:r>
            <a:r>
              <a:rPr lang="en-IN" altLang="en-US" dirty="0"/>
              <a:t>, responsive UI with</a:t>
            </a:r>
            <a:r>
              <a:rPr lang="en-US" altLang="en-US" dirty="0"/>
              <a:t> CSS and Angular used for user interface.</a:t>
            </a:r>
            <a:endParaRPr lang="en-US" altLang="nl-NL" b="1" dirty="0"/>
          </a:p>
          <a:p>
            <a:pPr eaLnBrk="1" hangingPunct="1">
              <a:lnSpc>
                <a:spcPct val="114000"/>
              </a:lnSpc>
            </a:pPr>
            <a:endParaRPr lang="en-IN" altLang="en-US" dirty="0"/>
          </a:p>
          <a:p>
            <a:pPr eaLnBrk="1" hangingPunct="1">
              <a:lnSpc>
                <a:spcPct val="114000"/>
              </a:lnSpc>
            </a:pPr>
            <a:r>
              <a:rPr lang="en-US" altLang="nl-NL" b="1" dirty="0"/>
              <a:t>Insurance Application System</a:t>
            </a:r>
          </a:p>
          <a:p>
            <a:pPr eaLnBrk="1" hangingPunct="1">
              <a:lnSpc>
                <a:spcPct val="114000"/>
              </a:lnSpc>
            </a:pPr>
            <a:r>
              <a:rPr lang="en-US" altLang="nl-NL" dirty="0"/>
              <a:t>Developed the Insurance Application using </a:t>
            </a:r>
            <a:r>
              <a:rPr lang="en-US" altLang="nl-NL" dirty="0" err="1"/>
              <a:t>Springboot,MySQL,Angular</a:t>
            </a:r>
            <a:r>
              <a:rPr lang="en-US" altLang="nl-NL" dirty="0"/>
              <a:t> and did the testing and </a:t>
            </a:r>
            <a:r>
              <a:rPr lang="en-US" altLang="nl-NL" dirty="0" err="1"/>
              <a:t>api</a:t>
            </a:r>
            <a:r>
              <a:rPr lang="en-US" altLang="nl-NL" dirty="0"/>
              <a:t> calls through Postman</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582341"/>
            <a:ext cx="2373313" cy="165100"/>
          </a:xfrm>
        </p:spPr>
        <p:txBody>
          <a:bodyPr/>
          <a:lstStyle/>
          <a:p>
            <a:pPr eaLnBrk="1" hangingPunct="1"/>
            <a:r>
              <a:rPr lang="nl-NL" altLang="nl-NL" dirty="0"/>
              <a:t>pranalirr96@gmail.com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24225" y="1836835"/>
            <a:ext cx="1298463" cy="194320"/>
          </a:xfrm>
        </p:spPr>
        <p:txBody>
          <a:bodyPr/>
          <a:lstStyle/>
          <a:p>
            <a:pPr eaLnBrk="1" hangingPunct="1"/>
            <a:r>
              <a:rPr lang="nl-NL" altLang="nl-NL" dirty="0"/>
              <a:t>+91 7218539248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a:t>
            </a:r>
            <a:r>
              <a:rPr lang="en-US" b="1" dirty="0"/>
              <a:t>Eureka server</a:t>
            </a:r>
            <a:r>
              <a:rPr lang="en-US" dirty="0"/>
              <a:t>.</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bootstrap.</a:t>
            </a:r>
          </a:p>
          <a:p>
            <a:pPr marL="171450" indent="-171450">
              <a:buFont typeface="Arial" panose="020B0604020202020204" pitchFamily="34" charset="0"/>
              <a:buChar char="•"/>
            </a:pPr>
            <a:r>
              <a:rPr lang="en-US" dirty="0"/>
              <a:t>Hands on experience in implementing </a:t>
            </a:r>
            <a:r>
              <a:rPr lang="en-US" b="1" dirty="0" err="1"/>
              <a:t>AngularJs</a:t>
            </a:r>
            <a:r>
              <a:rPr lang="en-US" b="1" dirty="0"/>
              <a:t> 9</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increasing </a:t>
            </a:r>
            <a:r>
              <a:rPr lang="en-US" b="1" dirty="0"/>
              <a:t>code quality compliance using Sonar cube</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Pranali R. Redgaonkar</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4816" y="629284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3">
            <a:extLst>
              <a:ext uri="{FF2B5EF4-FFF2-40B4-BE49-F238E27FC236}">
                <a16:creationId xmlns:a16="http://schemas.microsoft.com/office/drawing/2014/main" id="{916D59E5-B791-403E-21F4-08E8A0E588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9534" y="256566"/>
            <a:ext cx="1422068" cy="1706194"/>
          </a:xfrm>
          <a:prstGeom prst="rect">
            <a:avLst/>
          </a:prstGeo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2952</TotalTime>
  <Words>355</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Pranali Redgaonkar</cp:lastModifiedBy>
  <cp:revision>105</cp:revision>
  <dcterms:created xsi:type="dcterms:W3CDTF">2020-09-22T06:24:34Z</dcterms:created>
  <dcterms:modified xsi:type="dcterms:W3CDTF">2022-11-03T11:33:28Z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