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4/2/2022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pranalibose/Exploratory-Data-Analysis-and-more/blob/main/Restaurant%20Dataset%20EDA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III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PIZZA STORE SALES ANALYTICS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on the Restaurant’s Sales data will help us understand the overall performance.</a:t>
            </a:r>
          </a:p>
          <a:p>
            <a:r>
              <a:rPr lang="en-US" dirty="0"/>
              <a:t>I have taken a similar Restaurant Menu’s dataset and explored the same to show the key findings and conclusions.</a:t>
            </a:r>
          </a:p>
          <a:p>
            <a:r>
              <a:rPr lang="en-US" dirty="0"/>
              <a:t>Detailed explanation is available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C121-DBCD-4847-A69A-9559A224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0" y="389614"/>
            <a:ext cx="4044193" cy="96547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Insights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CB7C2-44C5-4B0D-99E3-02B15F06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86" y="711134"/>
            <a:ext cx="5531019" cy="253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9965F-5795-444D-A6A8-D1544AF9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86" y="3351427"/>
            <a:ext cx="4549936" cy="3068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AD967-0960-483E-AB7B-45AFB878CD5A}"/>
              </a:ext>
            </a:extLst>
          </p:cNvPr>
          <p:cNvSpPr txBox="1"/>
          <p:nvPr/>
        </p:nvSpPr>
        <p:spPr>
          <a:xfrm>
            <a:off x="562060" y="2088318"/>
            <a:ext cx="54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 Chart shows lists the top 10 items which appear the most in the dataset. Perhaps, these are the most popular items.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DF63B-583A-4796-B39E-E13C48BEC7AC}"/>
              </a:ext>
            </a:extLst>
          </p:cNvPr>
          <p:cNvSpPr txBox="1"/>
          <p:nvPr/>
        </p:nvSpPr>
        <p:spPr>
          <a:xfrm>
            <a:off x="562060" y="4075432"/>
            <a:ext cx="54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interactive sunburst gives a clear picture of the price distribution of each section and item in the top restaurants menu.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4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9A30-F9A8-491A-A403-8D299205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7" y="245989"/>
            <a:ext cx="3784134" cy="96547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Abnormalities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CA5F3-165A-41BA-83A2-1E5DE61C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279" y="3332848"/>
            <a:ext cx="5688175" cy="300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C0097-F2D4-4C1A-ABEB-000E33DD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99" y="245989"/>
            <a:ext cx="6087655" cy="3086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010E8-AA88-4BC8-B48E-6CC11CAA2FEE}"/>
              </a:ext>
            </a:extLst>
          </p:cNvPr>
          <p:cNvSpPr txBox="1"/>
          <p:nvPr/>
        </p:nvSpPr>
        <p:spPr>
          <a:xfrm>
            <a:off x="193935" y="1763188"/>
            <a:ext cx="59020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identified the items that are abnormally high</a:t>
            </a:r>
          </a:p>
          <a:p>
            <a:r>
              <a:rPr lang="en-US" dirty="0"/>
              <a:t>priced. And also the restaurants which have these high</a:t>
            </a:r>
          </a:p>
          <a:p>
            <a:r>
              <a:rPr lang="en-US" dirty="0"/>
              <a:t>priced items.</a:t>
            </a:r>
          </a:p>
          <a:p>
            <a:endParaRPr lang="en-US" dirty="0"/>
          </a:p>
          <a:p>
            <a:r>
              <a:rPr lang="en-US" dirty="0"/>
              <a:t>The boxplot shows that most of the items are priced in </a:t>
            </a:r>
          </a:p>
          <a:p>
            <a:r>
              <a:rPr lang="en-US" dirty="0"/>
              <a:t>the range of $2-$25 are a few which are quite expensive.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bar chart it is clear that </a:t>
            </a:r>
            <a:r>
              <a:rPr lang="en-US" i="1" dirty="0"/>
              <a:t>pick up stix</a:t>
            </a:r>
            <a:r>
              <a:rPr lang="en-US" dirty="0"/>
              <a:t> restaurant </a:t>
            </a:r>
          </a:p>
          <a:p>
            <a:r>
              <a:rPr lang="en-US" dirty="0"/>
              <a:t>Has the most number of expensive items.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6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6615-07D5-4664-B9F6-E4B42E44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5" y="167305"/>
            <a:ext cx="2232170" cy="96547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0AFC-67B1-41C1-AC3C-22491981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5" y="1199894"/>
            <a:ext cx="6524796" cy="5007959"/>
          </a:xfrm>
        </p:spPr>
        <p:txBody>
          <a:bodyPr>
            <a:normAutofit/>
          </a:bodyPr>
          <a:lstStyle/>
          <a:p>
            <a:pPr>
              <a:lnSpc>
                <a:spcPct val="0"/>
              </a:lnSpc>
            </a:pPr>
            <a:r>
              <a:rPr lang="en-US" sz="1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How’s your store performing?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To answer this we need to consider the periodic sales. 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Line charts are a great way to understand the sales trend 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over the period of time. Here, December has the least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How your products are performing via online, tele sales, and direct sales </a:t>
            </a:r>
            <a:r>
              <a:rPr lang="en-IN" sz="1600" i="1" dirty="0"/>
              <a:t>channel?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Use Pie Chart to see the distribution of sales for different channels.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What are the KPIs you will consider and How the outcome (through a cool visual dashboard) would look like?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1. Sales Revenue (Line Chart)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2. ROI 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     3. Customer Retention and Churn Rate (Pie Chart)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0DA9C-D72B-4384-BA63-3E54B22F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412" y="167305"/>
            <a:ext cx="4966588" cy="2353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DE353-20FE-4D6C-9A7F-5BF10E29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91" y="2635979"/>
            <a:ext cx="5357509" cy="25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F142-F694-4FCA-8CD1-ADCE73D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993" y="2946261"/>
            <a:ext cx="2962014" cy="965477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0</TotalTime>
  <Words>298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</vt:lpstr>
      <vt:lpstr>Office Theme</vt:lpstr>
      <vt:lpstr>Case Study III</vt:lpstr>
      <vt:lpstr>Assumptions</vt:lpstr>
      <vt:lpstr>Business Insights</vt:lpstr>
      <vt:lpstr>Abnormalities</vt:lpstr>
      <vt:lpstr>Answers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2022-04-02T14:44:22Z</dcterms:created>
  <dcterms:modified xsi:type="dcterms:W3CDTF">2022-04-02T16:51:24Z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