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Helvetica Neue" panose="02000503000000020004" pitchFamily="2" charset="0"/>
      <p:regular r:id="rId13"/>
      <p:bold r:id="rId14"/>
      <p:italic r:id="rId15"/>
      <p:boldItalic r:id="rId16"/>
    </p:embeddedFont>
    <p:embeddedFont>
      <p:font typeface="Helvetica Neue Light" panose="02000403000000020004" pitchFamily="2" charset="0"/>
      <p:regular r:id="rId17"/>
      <p:bold r:id="rId18"/>
      <p:italic r:id="rId19"/>
      <p:boldItalic r:id="rId20"/>
    </p:embeddedFont>
    <p:embeddedFont>
      <p:font typeface="Proxima Nova" panose="020005060300000200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88"/>
    <p:restoredTop sz="94690"/>
  </p:normalViewPr>
  <p:slideViewPr>
    <p:cSldViewPr snapToGrid="0">
      <p:cViewPr varScale="1">
        <p:scale>
          <a:sx n="148" d="100"/>
          <a:sy n="148" d="100"/>
        </p:scale>
        <p:origin x="10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d65b0913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g12d65b091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65b09139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2d65b091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65b09139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2d65b091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3327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65b09139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2d65b091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3430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65b09139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2d65b091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5605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65b09139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2d65b091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3353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Google Shape;41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69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498006" y="2205118"/>
            <a:ext cx="6803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lang="en" sz="3200" dirty="0">
                <a:latin typeface="Proxima Nova"/>
                <a:ea typeface="Proxima Nova"/>
                <a:cs typeface="Proxima Nova"/>
                <a:sym typeface="Proxima Nova"/>
              </a:rPr>
              <a:t>Functional Programming</a:t>
            </a:r>
            <a:endParaRPr sz="5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727491" y="3851700"/>
            <a:ext cx="8037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"/>
              <a:buNone/>
            </a:pPr>
            <a:r>
              <a:rPr lang="en" sz="2300" dirty="0" err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Pranali</a:t>
            </a:r>
            <a:r>
              <a:rPr lang="en" sz="23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Bose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33412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" sz="3000"/>
              <a:t>Agenda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33412" y="889585"/>
            <a:ext cx="7440913" cy="381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/>
          <a:p>
            <a:r>
              <a:rPr lang="en-IN" dirty="0"/>
              <a:t>Basics of Functions</a:t>
            </a:r>
          </a:p>
          <a:p>
            <a:r>
              <a:rPr lang="en-IN" dirty="0"/>
              <a:t>Python Comprehensions</a:t>
            </a:r>
          </a:p>
          <a:p>
            <a:r>
              <a:rPr lang="en-IN" dirty="0"/>
              <a:t>Lambda Function</a:t>
            </a:r>
          </a:p>
          <a:p>
            <a:r>
              <a:rPr lang="en-IN" dirty="0"/>
              <a:t>Functional Programming</a:t>
            </a:r>
          </a:p>
          <a:p>
            <a:r>
              <a:rPr lang="en-IN" dirty="0"/>
              <a:t>Common I/O Error</a:t>
            </a:r>
          </a:p>
        </p:txBody>
      </p:sp>
      <p:sp>
        <p:nvSpPr>
          <p:cNvPr id="67" name="Google Shape;67;p15"/>
          <p:cNvSpPr/>
          <p:nvPr/>
        </p:nvSpPr>
        <p:spPr>
          <a:xfrm>
            <a:off x="-4947" y="4856665"/>
            <a:ext cx="9153900" cy="288000"/>
          </a:xfrm>
          <a:prstGeom prst="rect">
            <a:avLst/>
          </a:prstGeom>
          <a:solidFill>
            <a:srgbClr val="CD54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33412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" sz="3000" dirty="0"/>
              <a:t>Functional Programming</a:t>
            </a:r>
            <a:endParaRPr dirty="0"/>
          </a:p>
        </p:txBody>
      </p:sp>
      <p:sp>
        <p:nvSpPr>
          <p:cNvPr id="67" name="Google Shape;67;p15"/>
          <p:cNvSpPr/>
          <p:nvPr/>
        </p:nvSpPr>
        <p:spPr>
          <a:xfrm>
            <a:off x="-4947" y="4856665"/>
            <a:ext cx="9153900" cy="288000"/>
          </a:xfrm>
          <a:prstGeom prst="rect">
            <a:avLst/>
          </a:prstGeom>
          <a:solidFill>
            <a:srgbClr val="CD54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273C0-5314-84E2-F1B1-5841E793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06" y="851606"/>
            <a:ext cx="6547689" cy="40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5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33412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IN" sz="3000" dirty="0"/>
              <a:t>m</a:t>
            </a:r>
            <a:r>
              <a:rPr lang="en" sz="3000" dirty="0"/>
              <a:t>ap()</a:t>
            </a:r>
            <a:endParaRPr dirty="0"/>
          </a:p>
        </p:txBody>
      </p:sp>
      <p:sp>
        <p:nvSpPr>
          <p:cNvPr id="67" name="Google Shape;67;p15"/>
          <p:cNvSpPr/>
          <p:nvPr/>
        </p:nvSpPr>
        <p:spPr>
          <a:xfrm>
            <a:off x="-4947" y="4856665"/>
            <a:ext cx="9153900" cy="288000"/>
          </a:xfrm>
          <a:prstGeom prst="rect">
            <a:avLst/>
          </a:prstGeom>
          <a:solidFill>
            <a:srgbClr val="CD54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B887C-15E6-C147-572D-A82F80E85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515" y="335112"/>
            <a:ext cx="6477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3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33412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IN" sz="3000" dirty="0"/>
              <a:t>f</a:t>
            </a:r>
            <a:r>
              <a:rPr lang="en" sz="3000" dirty="0" err="1"/>
              <a:t>ilter</a:t>
            </a:r>
            <a:r>
              <a:rPr lang="en" sz="3000" dirty="0"/>
              <a:t>()</a:t>
            </a:r>
            <a:endParaRPr dirty="0"/>
          </a:p>
        </p:txBody>
      </p:sp>
      <p:sp>
        <p:nvSpPr>
          <p:cNvPr id="67" name="Google Shape;67;p15"/>
          <p:cNvSpPr/>
          <p:nvPr/>
        </p:nvSpPr>
        <p:spPr>
          <a:xfrm>
            <a:off x="-4947" y="4856665"/>
            <a:ext cx="9153900" cy="288000"/>
          </a:xfrm>
          <a:prstGeom prst="rect">
            <a:avLst/>
          </a:prstGeom>
          <a:solidFill>
            <a:srgbClr val="CD54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4AAF6-2E48-C7A0-00A8-D25BD736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2" y="853416"/>
            <a:ext cx="8128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0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33412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IN" sz="3000" dirty="0"/>
              <a:t>r</a:t>
            </a:r>
            <a:r>
              <a:rPr lang="en" sz="3000" dirty="0"/>
              <a:t>educe()</a:t>
            </a:r>
            <a:endParaRPr dirty="0"/>
          </a:p>
        </p:txBody>
      </p:sp>
      <p:sp>
        <p:nvSpPr>
          <p:cNvPr id="67" name="Google Shape;67;p15"/>
          <p:cNvSpPr/>
          <p:nvPr/>
        </p:nvSpPr>
        <p:spPr>
          <a:xfrm>
            <a:off x="-4947" y="4856665"/>
            <a:ext cx="9153900" cy="288000"/>
          </a:xfrm>
          <a:prstGeom prst="rect">
            <a:avLst/>
          </a:prstGeom>
          <a:solidFill>
            <a:srgbClr val="CD54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8EF74-18DC-4BEB-CB80-7DAAA684E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495" y="940070"/>
            <a:ext cx="6359226" cy="39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214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7325</TotalTime>
  <Words>30</Words>
  <Application>Microsoft Macintosh PowerPoint</Application>
  <PresentationFormat>On-screen Show (16:9)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Proxima Nova</vt:lpstr>
      <vt:lpstr>Helvetica Neue</vt:lpstr>
      <vt:lpstr>Helvetica Neue Light</vt:lpstr>
      <vt:lpstr>Georgia</vt:lpstr>
      <vt:lpstr>Arial</vt:lpstr>
      <vt:lpstr>Simple Light</vt:lpstr>
      <vt:lpstr>PowerPoint Presentation</vt:lpstr>
      <vt:lpstr>Agenda</vt:lpstr>
      <vt:lpstr>Functional Programming</vt:lpstr>
      <vt:lpstr>map()</vt:lpstr>
      <vt:lpstr>filter()</vt:lpstr>
      <vt:lpstr>reduce()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46</cp:revision>
  <dcterms:modified xsi:type="dcterms:W3CDTF">2022-07-10T05:02:25Z</dcterms:modified>
</cp:coreProperties>
</file>