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8"/>
    <p:restoredTop sz="94690"/>
  </p:normalViewPr>
  <p:slideViewPr>
    <p:cSldViewPr snapToGrid="0">
      <p:cViewPr varScale="1">
        <p:scale>
          <a:sx n="148" d="100"/>
          <a:sy n="148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d65b0913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g12d65b091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8183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46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3459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0682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836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31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65b09139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12d65b091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898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ranalibose/Tutorials/blob/main/Python%20Basics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Google Shape;4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69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498006" y="2205118"/>
            <a:ext cx="6803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</a:pPr>
            <a:r>
              <a:rPr lang="en" sz="3200" dirty="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5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27491" y="3851700"/>
            <a:ext cx="8037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lang="en" sz="2300" dirty="0" err="1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Pranali</a:t>
            </a:r>
            <a:r>
              <a:rPr lang="en" sz="23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Bose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A71C1-1092-F50C-A4AF-5DD7E8CD59E0}"/>
              </a:ext>
            </a:extLst>
          </p:cNvPr>
          <p:cNvSpPr txBox="1"/>
          <p:nvPr/>
        </p:nvSpPr>
        <p:spPr>
          <a:xfrm>
            <a:off x="466757" y="272941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Hands-on jupyter notebook: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/>
              <a:t>Agenda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2" y="889585"/>
            <a:ext cx="7440913" cy="381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fontScale="92500" lnSpcReduction="20000"/>
          </a:bodyPr>
          <a:lstStyle/>
          <a:p>
            <a:pPr marL="387350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Python (with mini challenges)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Fundamentals (variables, numbers, strings,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Control Flow (if..else, for loop)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Other important concepts (random numbers, lists, dictionaries)</a:t>
            </a:r>
            <a:endParaRPr dirty="0"/>
          </a:p>
          <a:p>
            <a:pPr marL="215900" lvl="0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   MCQs   </a:t>
            </a:r>
          </a:p>
          <a:p>
            <a:pPr marL="215900" lvl="0" indent="-114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   Hands-on Exercises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‘I am out’ game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Fun Days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Fortune Number Generator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Paragraph Analyzer 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Trip Planner</a:t>
            </a:r>
          </a:p>
          <a:p>
            <a:pPr marL="673100" lvl="1" indent="-114300">
              <a:lnSpc>
                <a:spcPct val="115000"/>
              </a:lnSpc>
              <a:spcBef>
                <a:spcPts val="400"/>
              </a:spcBef>
            </a:pPr>
            <a:r>
              <a:rPr lang="en" dirty="0"/>
              <a:t>Print Pi (</a:t>
            </a:r>
            <a:r>
              <a:rPr lang="en" dirty="0">
                <a:solidFill>
                  <a:srgbClr val="FF0000"/>
                </a:solidFill>
              </a:rPr>
              <a:t>Home Work</a:t>
            </a:r>
            <a:r>
              <a:rPr lang="en" dirty="0"/>
              <a:t>)</a:t>
            </a:r>
          </a:p>
          <a:p>
            <a:pPr marL="215900" lvl="0" indent="-114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   Trick: Jupyter Themes</a:t>
            </a:r>
          </a:p>
          <a:p>
            <a:pPr marL="215900" lvl="0" indent="-114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   Question/Answer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What is Python?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2" y="889585"/>
            <a:ext cx="7440913" cy="381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10160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IN" dirty="0"/>
              <a:t>Python is a simple, general purpose, high level, and object-oriented programming language.</a:t>
            </a:r>
          </a:p>
          <a:p>
            <a:pPr marL="101600" indent="0">
              <a:lnSpc>
                <a:spcPct val="115000"/>
              </a:lnSpc>
              <a:spcBef>
                <a:spcPts val="400"/>
              </a:spcBef>
              <a:buNone/>
            </a:pPr>
            <a:endParaRPr lang="en-IN" dirty="0"/>
          </a:p>
          <a:p>
            <a:pPr marL="10160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IN" dirty="0"/>
              <a:t>Python is an interpreted scripting language also. </a:t>
            </a:r>
          </a:p>
          <a:p>
            <a:pPr marL="101600" indent="0">
              <a:lnSpc>
                <a:spcPct val="115000"/>
              </a:lnSpc>
              <a:spcBef>
                <a:spcPts val="400"/>
              </a:spcBef>
              <a:buNone/>
            </a:pPr>
            <a:endParaRPr lang="en-IN" i="1" dirty="0"/>
          </a:p>
          <a:p>
            <a:pPr marL="10160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IN" i="1" dirty="0"/>
              <a:t>Guido Van Rossum</a:t>
            </a:r>
            <a:r>
              <a:rPr lang="en-IN" dirty="0"/>
              <a:t> is known as the founder of Python programming.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350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D3A7-39CB-57B5-FD0A-D29F2A89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56" y="0"/>
            <a:ext cx="5309294" cy="47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MCQs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2" y="1644942"/>
            <a:ext cx="4395788" cy="1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10000"/>
          </a:bodyPr>
          <a:lstStyle/>
          <a:p>
            <a:pPr marL="444500" lvl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Wingdings" pitchFamily="2" charset="2"/>
              <a:buChar char="ü"/>
            </a:pPr>
            <a:r>
              <a:rPr lang="en-US" dirty="0"/>
              <a:t>What will be the output of 24//12?</a:t>
            </a:r>
          </a:p>
          <a:p>
            <a:pPr marL="1016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901700" lvl="1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2.0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2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24//12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Error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lang="en-US" dirty="0"/>
          </a:p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57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MCQs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0499" y="1670821"/>
            <a:ext cx="5974422" cy="214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901700" lvl="1">
              <a:lnSpc>
                <a:spcPct val="115000"/>
              </a:lnSpc>
              <a:spcBef>
                <a:spcPts val="400"/>
              </a:spcBef>
              <a:buFont typeface="Wingdings" pitchFamily="2" charset="2"/>
              <a:buChar char="ü"/>
            </a:pPr>
            <a:r>
              <a:rPr lang="en-US" dirty="0"/>
              <a:t>String function to add multiple elements to an existing list: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  <a:buFont typeface="Wingdings" pitchFamily="2" charset="2"/>
              <a:buChar char="ü"/>
            </a:pPr>
            <a:endParaRPr lang="en-US" dirty="0"/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Add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Append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Update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Extend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95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MCQs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2" y="1239501"/>
            <a:ext cx="7371901" cy="298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lang="en-US" dirty="0"/>
          </a:p>
          <a:p>
            <a:pPr marL="901700" lvl="1">
              <a:lnSpc>
                <a:spcPct val="115000"/>
              </a:lnSpc>
              <a:spcBef>
                <a:spcPts val="400"/>
              </a:spcBef>
              <a:buFont typeface="Wingdings" pitchFamily="2" charset="2"/>
              <a:buChar char="ü"/>
            </a:pPr>
            <a:r>
              <a:rPr lang="en-US" dirty="0"/>
              <a:t>What will be the output?</a:t>
            </a:r>
          </a:p>
          <a:p>
            <a:pPr marL="1016000" lvl="2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IN" dirty="0"/>
              <a:t>x = {1: 'X', 2: 'Y’}</a:t>
            </a:r>
          </a:p>
          <a:p>
            <a:pPr marL="1016000" lvl="2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IN" dirty="0"/>
              <a:t>del x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The del method does not exist for dictionary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The del will delete the values in the dictionary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The del will delete the entire dictionary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The del will delete all the keys in the dictionary</a:t>
            </a: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554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MCQs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1" y="1644942"/>
            <a:ext cx="7164867" cy="1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901700" lvl="1">
              <a:lnSpc>
                <a:spcPct val="115000"/>
              </a:lnSpc>
              <a:spcBef>
                <a:spcPts val="400"/>
              </a:spcBef>
              <a:buFont typeface="Wingdings" pitchFamily="2" charset="2"/>
              <a:buChar char="ü"/>
            </a:pPr>
            <a:r>
              <a:rPr lang="en-US" dirty="0"/>
              <a:t>How to convert just the first letter of a string to capital?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toupper()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upper()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capitalize()</a:t>
            </a:r>
          </a:p>
          <a:p>
            <a:pPr marL="1301750" lvl="2" indent="-285750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title()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33412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" sz="3000" dirty="0"/>
              <a:t>MCQs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33411" y="1644942"/>
            <a:ext cx="5577607" cy="18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901700" lvl="1">
              <a:lnSpc>
                <a:spcPct val="115000"/>
              </a:lnSpc>
              <a:spcBef>
                <a:spcPts val="400"/>
              </a:spcBef>
              <a:buFont typeface="Wingdings" pitchFamily="2" charset="2"/>
              <a:buChar char="ü"/>
            </a:pPr>
            <a:r>
              <a:rPr lang="en-US" dirty="0"/>
              <a:t>Output of print(True and (True or False) and True)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True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False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0</a:t>
            </a:r>
          </a:p>
          <a:p>
            <a:pPr marL="1358900" lvl="2">
              <a:lnSpc>
                <a:spcPct val="115000"/>
              </a:lnSpc>
              <a:spcBef>
                <a:spcPts val="400"/>
              </a:spcBef>
            </a:pPr>
            <a:r>
              <a:rPr lang="en-US" dirty="0"/>
              <a:t>1</a:t>
            </a:r>
          </a:p>
          <a:p>
            <a:pPr marL="901700" lvl="1">
              <a:lnSpc>
                <a:spcPct val="115000"/>
              </a:lnSpc>
              <a:spcBef>
                <a:spcPts val="400"/>
              </a:spcBef>
              <a:buAutoNum type="arabicPeriod"/>
            </a:pPr>
            <a:endParaRPr dirty="0"/>
          </a:p>
        </p:txBody>
      </p:sp>
      <p:sp>
        <p:nvSpPr>
          <p:cNvPr id="67" name="Google Shape;67;p15"/>
          <p:cNvSpPr/>
          <p:nvPr/>
        </p:nvSpPr>
        <p:spPr>
          <a:xfrm>
            <a:off x="-4947" y="4856665"/>
            <a:ext cx="9153900" cy="288000"/>
          </a:xfrm>
          <a:prstGeom prst="rect">
            <a:avLst/>
          </a:prstGeom>
          <a:solidFill>
            <a:srgbClr val="CD54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87657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250</Words>
  <Application>Microsoft Macintosh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Georgia</vt:lpstr>
      <vt:lpstr>Proxima Nova</vt:lpstr>
      <vt:lpstr>Helvetica Neue</vt:lpstr>
      <vt:lpstr>Arial</vt:lpstr>
      <vt:lpstr>Helvetica Neue Light</vt:lpstr>
      <vt:lpstr>Wingdings</vt:lpstr>
      <vt:lpstr>Simple Light</vt:lpstr>
      <vt:lpstr>PowerPoint Presentation</vt:lpstr>
      <vt:lpstr>Agenda</vt:lpstr>
      <vt:lpstr>What is Python?</vt:lpstr>
      <vt:lpstr>PowerPoint Presentation</vt:lpstr>
      <vt:lpstr>MCQs</vt:lpstr>
      <vt:lpstr>MCQs</vt:lpstr>
      <vt:lpstr>MCQs</vt:lpstr>
      <vt:lpstr>MCQs</vt:lpstr>
      <vt:lpstr>MCQs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34</cp:revision>
  <dcterms:modified xsi:type="dcterms:W3CDTF">2022-06-27T05:45:25Z</dcterms:modified>
</cp:coreProperties>
</file>