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57" r:id="rId4"/>
    <p:sldId id="258" r:id="rId5"/>
    <p:sldId id="273" r:id="rId6"/>
    <p:sldId id="274" r:id="rId7"/>
    <p:sldId id="259" r:id="rId8"/>
    <p:sldId id="26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5" r:id="rId20"/>
    <p:sldId id="276" r:id="rId21"/>
    <p:sldId id="27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>
        <p:scale>
          <a:sx n="76" d="100"/>
          <a:sy n="76" d="100"/>
        </p:scale>
        <p:origin x="-127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4B0D-06F7-428D-A6CF-73F2F552EA9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E33E-5D7B-4874-97A9-57F645CF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Add the notes here.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1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Add the notes here.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190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D84A-BB51-4249-8020-FF9BF3671E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 MANAGEMENT  SYSTEM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KATHIRESAN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105400"/>
          </a:xfrm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135666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0" y="6340066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9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Raised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Asset Details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Request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 LOGIN: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module is common for all the users of the system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User(Manager).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login 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login credentials from the user.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login succeeds, user will be navigated to his/her respective page as per his/her role.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571500" indent="-571500">
              <a:buAutoNum type="romanUcPeriod" startAt="2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Request: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for required asset.</a:t>
            </a:r>
          </a:p>
          <a:p>
            <a:pPr marL="0" indent="0">
              <a:buNone/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on behalf of Employee.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allocation Id is displayed.</a:t>
            </a:r>
          </a:p>
          <a:p>
            <a:endParaRPr lang="en-US" dirty="0"/>
          </a:p>
        </p:txBody>
      </p:sp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71500" indent="-571500">
              <a:buAutoNum type="romanUcPeriod" startAt="3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Insert Raised Request: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the Manager to insert a request for required asset.</a:t>
            </a:r>
          </a:p>
          <a:p>
            <a:pPr marL="0" indent="0"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Insert the Raised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447675" lvl="1" indent="0"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raised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database.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View Status: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the Manager to view status of requests.</a:t>
            </a: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 of the Request raised by the manager himself.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Add Asset: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for the Admin to add new asset into the database.</a:t>
            </a: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insert new asset into database.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Modify Asset Details: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Asset Details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for the Admin to modify the asset details into the database.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Modify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Asset Details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as follows: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update the details of the asset according to the requirements. He can change the description of asset and increase or decrease the quantity of asset.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View Request: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Request module is for the Admin to view, approve/reject the raised request.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View Request </a:t>
            </a:r>
            <a:r>
              <a:rPr lang="en-US" sz="2800" b="1" dirty="0" smtClean="0"/>
              <a:t>module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</a:t>
            </a:r>
            <a:r>
              <a:rPr lang="en-US" sz="2800" b="1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view the raised requests.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approve or reject the raised requests.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38" y="1214438"/>
            <a:ext cx="8229600" cy="4892675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b="1" u="sng" dirty="0" smtClean="0">
                <a:solidFill>
                  <a:srgbClr val="000000"/>
                </a:solidFill>
                <a:latin typeface="Candara"/>
              </a:rPr>
              <a:t>1.Technical Learning: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lead to learning , implementing  and improving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skills related to  technical fields such as java 8.0,Spring 4.0,JSP-Servlets.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know that theory unless implemented practically is of no use, so doing such projects also helps in furnishing the technical skills  and  to work on our weak  areas.</a:t>
            </a:r>
          </a:p>
          <a:p>
            <a:pPr marL="447675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771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SHWETA  TRIPATHI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VINAYAK  KEDIA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SAYANTANI  BANERJEE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  MUKHERJEE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PRANJALI  GUPTA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  KHANDAGALE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SNEHAL  BAGADE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38" y="1214438"/>
            <a:ext cx="8229600" cy="4892675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2.Non-TechnicalLearning: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lead to development of several  traits that  lead to development of skills as: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in time constraint : It taught  us to work for a project/task in a time constraint  i.e. to define and schedule our tasks  according to time constraint, how to divide the task,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work: It taught  us to work in a team efficiently , communicate with team members efficiently as well as to understand each others aspect efficiently.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marL="447675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795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Learning(contd..)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2052" name="Content Placeholder 5"/>
          <p:cNvSpPr>
            <a:spLocks noGrp="1"/>
          </p:cNvSpPr>
          <p:nvPr>
            <p:ph idx="1"/>
          </p:nvPr>
        </p:nvSpPr>
        <p:spPr>
          <a:xfrm>
            <a:off x="398463" y="819150"/>
            <a:ext cx="8147050" cy="5800725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000000"/>
              </a:solidFill>
              <a:latin typeface="Candar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Spring 4.0 is used so annotations are used which  reduce the compilation errors.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are  initialized before they are used.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for each loop is used  for iteration purpose 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 naming conventions are used.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Deprecated Method is used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indentation to show the logical structure of the program.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Content Placeholder 12"/>
          <p:cNvSpPr>
            <a:spLocks/>
          </p:cNvSpPr>
          <p:nvPr/>
        </p:nvSpPr>
        <p:spPr bwMode="auto">
          <a:xfrm>
            <a:off x="4343400" y="1233488"/>
            <a:ext cx="4202113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6400799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</a:t>
            </a: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US" sz="2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developing an Asset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anagement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ystem used for maintenance of asset details in an organization which can be accessed throughout the organization.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an integrated system that contains the Admin component and the User (Manager) component</a:t>
            </a:r>
            <a:r>
              <a:rPr lang="en-US" altLang="en-US" sz="1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>
          <a:xfrm>
            <a:off x="285750" y="14288"/>
            <a:ext cx="6715125" cy="83185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1158875"/>
            <a:ext cx="859155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nd &amp; Web Components:– 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HTML/JavaScript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4.0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1600" dirty="0" smtClean="0">
              <a:latin typeface="Calibri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Components and Services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:-</a:t>
            </a:r>
            <a:r>
              <a:rPr lang="en-US" altLang="en-US" sz="28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US" alt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1828800" lvl="3" indent="-4572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1600" dirty="0" smtClean="0">
              <a:latin typeface="Calibri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Servers :- </a:t>
            </a:r>
          </a:p>
          <a:p>
            <a:pPr marL="1828800" lvl="3" indent="-4572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WildFly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8.0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1600" dirty="0" smtClean="0">
              <a:latin typeface="Calibri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Databases:-</a:t>
            </a:r>
          </a:p>
          <a:p>
            <a:pPr marL="1828800" lvl="3" indent="-4572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Developer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SDLC Model: Waterfall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 dirty="0"/>
          </a:p>
        </p:txBody>
      </p:sp>
      <p:pic>
        <p:nvPicPr>
          <p:cNvPr id="18436" name="Picture 3" descr="C:\Users\aj835985\Downloads\Waterfall-model-pha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6863" y="1473200"/>
            <a:ext cx="6997700" cy="4541838"/>
          </a:xfrm>
          <a:noFill/>
        </p:spPr>
      </p:pic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COMPONENTS…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people who would access the system viz.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(Manager)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system using his/her credentials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for allocation of asset to an employee, by filling up the asset requisition form that auto generates the asset request ID.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status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made by manager by entering his manager Id.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into the system using his/her credentials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new asset/modify asset details from the inventory.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a request on the basis of the details of the request raised. If raised request is approved, then allocate asset to an employee and change request status as ‘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Approved’ else ‘Rejected’.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banerje\Desktop\New folder\UM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43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44904" y="6376600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5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421376" cy="4525963"/>
          </a:xfrm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36554" y="6376600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909</Words>
  <Application>Microsoft Office PowerPoint</Application>
  <PresentationFormat>On-screen Show (4:3)</PresentationFormat>
  <Paragraphs>157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ASSET  MANAGEMENT  SYSTEM</vt:lpstr>
      <vt:lpstr>TEAM MEMBERS…</vt:lpstr>
      <vt:lpstr>OBJECTIVES…</vt:lpstr>
      <vt:lpstr>PROJECT ANALYSIS</vt:lpstr>
      <vt:lpstr>Approach used :</vt:lpstr>
      <vt:lpstr>SDLC Model: Waterfall Model</vt:lpstr>
      <vt:lpstr>FUNCTIONAL COMPONENTS…</vt:lpstr>
      <vt:lpstr>USE CASE DIAGRAM:</vt:lpstr>
      <vt:lpstr>CLASS DIAGRAM:</vt:lpstr>
      <vt:lpstr>SEQUENCE DIAGRAM:</vt:lpstr>
      <vt:lpstr>MODULES</vt:lpstr>
      <vt:lpstr>MODULES(contd.)</vt:lpstr>
      <vt:lpstr>MODULES(contd.)</vt:lpstr>
      <vt:lpstr>MODULES(contd.)</vt:lpstr>
      <vt:lpstr>MODULES(contd.)</vt:lpstr>
      <vt:lpstr>MODULES(contd.)</vt:lpstr>
      <vt:lpstr>MODULES(contd.)</vt:lpstr>
      <vt:lpstr>MODULES(contd.)</vt:lpstr>
      <vt:lpstr>Learning</vt:lpstr>
      <vt:lpstr>Learning(contd..)</vt:lpstr>
      <vt:lpstr>Best Practices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 MANAGEMENT  SYSTEM</dc:title>
  <dc:creator>BANERJEE, SAYANTANI</dc:creator>
  <cp:lastModifiedBy>Bagade, Snehal</cp:lastModifiedBy>
  <cp:revision>52</cp:revision>
  <dcterms:created xsi:type="dcterms:W3CDTF">2017-10-20T07:23:26Z</dcterms:created>
  <dcterms:modified xsi:type="dcterms:W3CDTF">2017-11-07T12:12:23Z</dcterms:modified>
</cp:coreProperties>
</file>