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ADF304-2E97-44ED-BAD7-479321EC384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BA3B503-4B3F-497E-9DE2-BA5C57510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Success Story of the Rothschild Family </a:t>
            </a:r>
            <a:endParaRPr lang="en-US" sz="2400" dirty="0"/>
          </a:p>
        </p:txBody>
      </p:sp>
      <p:pic>
        <p:nvPicPr>
          <p:cNvPr id="5" name="Picture 3" descr="C:\Users\XBBNMF9\Downloads\HofRothschildCoatOfArm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3277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4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315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The Rothschild Family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35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Rothschild’s story began with the humble beginnings of its founder, Mayer </a:t>
            </a:r>
            <a:r>
              <a:rPr lang="en-US" dirty="0" smtClean="0"/>
              <a:t>Rothschild.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help of Mayer Rothschild's five sons, the family business expanded throughout several European </a:t>
            </a:r>
            <a:r>
              <a:rPr lang="en-US" dirty="0" smtClean="0"/>
              <a:t>countries.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Rothschild banking empire benefited tremendously from the French Revolution.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During </a:t>
            </a:r>
            <a:r>
              <a:rPr lang="en-US" dirty="0"/>
              <a:t>the war, the Austrian army contracted Rothschild to supply it with a range of items, including wheat, uniforms, horses, and </a:t>
            </a:r>
            <a:r>
              <a:rPr lang="en-US" dirty="0" smtClean="0"/>
              <a:t>equipment.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Rothschilds</a:t>
            </a:r>
            <a:r>
              <a:rPr lang="en-US" dirty="0"/>
              <a:t> became the first bank to transcend borders.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2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Mayer </a:t>
            </a:r>
            <a:r>
              <a:rPr lang="en-US" dirty="0" err="1" smtClean="0"/>
              <a:t>Amschel</a:t>
            </a:r>
            <a:r>
              <a:rPr lang="en-US" dirty="0" smtClean="0"/>
              <a:t> Rothschild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Born </a:t>
            </a:r>
            <a:r>
              <a:rPr lang="en-US" dirty="0"/>
              <a:t>in 1744, Mayer Rothschild was raised in a Jewish </a:t>
            </a:r>
            <a:r>
              <a:rPr lang="en-US" dirty="0" smtClean="0"/>
              <a:t>ghetto</a:t>
            </a:r>
            <a:r>
              <a:rPr lang="en-US" dirty="0"/>
              <a:t> in </a:t>
            </a:r>
            <a:r>
              <a:rPr lang="en-US" dirty="0" smtClean="0"/>
              <a:t>Frankfurt.</a:t>
            </a:r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Rothschild traded coins, silk and other commodities for a living.</a:t>
            </a:r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e took an apprenticeship with a banking firm in Hanover, Germany.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5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beginnings of a Banking Empire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229600" cy="3886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After he returned,  </a:t>
            </a:r>
            <a:r>
              <a:rPr lang="en-US" dirty="0"/>
              <a:t>he continued the commodities and money trading </a:t>
            </a:r>
            <a:r>
              <a:rPr lang="en-US" dirty="0" smtClean="0"/>
              <a:t>business.</a:t>
            </a:r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Rothschild </a:t>
            </a:r>
            <a:r>
              <a:rPr lang="en-US" dirty="0"/>
              <a:t>was given the title </a:t>
            </a:r>
            <a:r>
              <a:rPr lang="en-US" dirty="0" smtClean="0"/>
              <a:t>“Crown Agent”.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1770, Rothschild married and went on to have ten children–five sons and five daughters.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0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957943"/>
          </a:xfrm>
        </p:spPr>
        <p:txBody>
          <a:bodyPr/>
          <a:lstStyle/>
          <a:p>
            <a:r>
              <a:rPr lang="en-US" dirty="0" smtClean="0"/>
              <a:t>Coat of 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6200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Rothschild coat of arms contains a clenched fist with five arrows </a:t>
            </a:r>
            <a:r>
              <a:rPr lang="en-US" dirty="0" err="1"/>
              <a:t>symbolising</a:t>
            </a:r>
            <a:r>
              <a:rPr lang="en-US" dirty="0"/>
              <a:t> the five dynasties established by the five sons of Mayer </a:t>
            </a:r>
            <a:r>
              <a:rPr lang="en-US" dirty="0" smtClean="0"/>
              <a:t>Rothschild.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family motto appears below the shield: </a:t>
            </a:r>
            <a:r>
              <a:rPr lang="en-US" i="1" dirty="0"/>
              <a:t>Concordia, </a:t>
            </a:r>
            <a:r>
              <a:rPr lang="en-US" i="1" dirty="0" err="1"/>
              <a:t>Integritas</a:t>
            </a:r>
            <a:r>
              <a:rPr lang="en-US" i="1" dirty="0"/>
              <a:t>, </a:t>
            </a:r>
            <a:r>
              <a:rPr lang="en-US" i="1" dirty="0" err="1"/>
              <a:t>Industria</a:t>
            </a:r>
            <a:r>
              <a:rPr lang="en-US" dirty="0"/>
              <a:t> (Unity, Integrity, Industry)</a:t>
            </a:r>
          </a:p>
        </p:txBody>
      </p:sp>
    </p:spTree>
    <p:extLst>
      <p:ext uri="{BB962C8B-B14F-4D97-AF65-F5344CB8AC3E}">
        <p14:creationId xmlns:p14="http://schemas.microsoft.com/office/powerpoint/2010/main" val="356258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317</TotalTime>
  <Words>156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Success Story of the Rothschild Family </vt:lpstr>
      <vt:lpstr>The Rothschild Family </vt:lpstr>
      <vt:lpstr>Mayer Amschel Rothschild</vt:lpstr>
      <vt:lpstr>The beginnings of a Banking Empire</vt:lpstr>
      <vt:lpstr>Coat of Arms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Story of the Rothschild Family</dc:title>
  <dc:creator>Ninawe, Pranali  Prabhakar</dc:creator>
  <cp:lastModifiedBy>Ninawe, Pranali  Prabhakar</cp:lastModifiedBy>
  <cp:revision>15</cp:revision>
  <dcterms:created xsi:type="dcterms:W3CDTF">2017-10-31T05:28:57Z</dcterms:created>
  <dcterms:modified xsi:type="dcterms:W3CDTF">2017-10-31T10:46:20Z</dcterms:modified>
</cp:coreProperties>
</file>