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7" r:id="rId4"/>
    <p:sldId id="260" r:id="rId5"/>
    <p:sldId id="261" r:id="rId6"/>
    <p:sldId id="280" r:id="rId7"/>
    <p:sldId id="265" r:id="rId8"/>
    <p:sldId id="283" r:id="rId9"/>
    <p:sldId id="279" r:id="rId10"/>
    <p:sldId id="281" r:id="rId11"/>
    <p:sldId id="284" r:id="rId12"/>
    <p:sldId id="285" r:id="rId13"/>
    <p:sldId id="282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77" d="100"/>
          <a:sy n="77" d="100"/>
        </p:scale>
        <p:origin x="126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1B1-C4F1-4898-9D32-F634A0C85F18}" type="datetimeFigureOut">
              <a:rPr lang="en-US" smtClean="0"/>
              <a:t>2017-11-03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1720-D70D-477E-992D-6B89A404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4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1B1-C4F1-4898-9D32-F634A0C85F18}" type="datetimeFigureOut">
              <a:rPr lang="en-US" smtClean="0"/>
              <a:t>2017-11-03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1720-D70D-477E-992D-6B89A404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1B1-C4F1-4898-9D32-F634A0C85F18}" type="datetimeFigureOut">
              <a:rPr lang="en-US" smtClean="0"/>
              <a:t>2017-11-03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1720-D70D-477E-992D-6B89A404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1B1-C4F1-4898-9D32-F634A0C85F18}" type="datetimeFigureOut">
              <a:rPr lang="en-US" smtClean="0"/>
              <a:t>2017-11-03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1720-D70D-477E-992D-6B89A404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0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1B1-C4F1-4898-9D32-F634A0C85F18}" type="datetimeFigureOut">
              <a:rPr lang="en-US" smtClean="0"/>
              <a:t>2017-11-03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1720-D70D-477E-992D-6B89A404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3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1B1-C4F1-4898-9D32-F634A0C85F18}" type="datetimeFigureOut">
              <a:rPr lang="en-US" smtClean="0"/>
              <a:t>2017-11-03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1720-D70D-477E-992D-6B89A404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1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1B1-C4F1-4898-9D32-F634A0C85F18}" type="datetimeFigureOut">
              <a:rPr lang="en-US" smtClean="0"/>
              <a:t>2017-11-03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1720-D70D-477E-992D-6B89A404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6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1B1-C4F1-4898-9D32-F634A0C85F18}" type="datetimeFigureOut">
              <a:rPr lang="en-US" smtClean="0"/>
              <a:t>2017-11-03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1720-D70D-477E-992D-6B89A404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4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1B1-C4F1-4898-9D32-F634A0C85F18}" type="datetimeFigureOut">
              <a:rPr lang="en-US" smtClean="0"/>
              <a:t>2017-11-03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1720-D70D-477E-992D-6B89A404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4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1B1-C4F1-4898-9D32-F634A0C85F18}" type="datetimeFigureOut">
              <a:rPr lang="en-US" smtClean="0"/>
              <a:t>2017-11-03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1720-D70D-477E-992D-6B89A404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6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1B1-C4F1-4898-9D32-F634A0C85F18}" type="datetimeFigureOut">
              <a:rPr lang="en-US" smtClean="0"/>
              <a:t>2017-11-03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1720-D70D-477E-992D-6B89A404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2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271B1-C4F1-4898-9D32-F634A0C85F18}" type="datetimeFigureOut">
              <a:rPr lang="en-US" smtClean="0"/>
              <a:t>2017-11-03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51720-D70D-477E-992D-6B89A404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6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g.apache.org/docs/r0.11.1/func.html" TargetMode="External"/><Relationship Id="rId2" Type="http://schemas.openxmlformats.org/officeDocument/2006/relationships/hyperlink" Target="https://pig.apache.org/docs/r0.7.0/piglatin_ref2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37591"/>
            <a:ext cx="7772400" cy="1276717"/>
          </a:xfrm>
        </p:spPr>
        <p:txBody>
          <a:bodyPr/>
          <a:lstStyle/>
          <a:p>
            <a:r>
              <a:rPr lang="en-US" dirty="0" smtClean="0"/>
              <a:t>Apache </a:t>
            </a:r>
            <a:r>
              <a:rPr lang="en-US" dirty="0" smtClean="0"/>
              <a:t>Pig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163671"/>
            <a:ext cx="6858000" cy="95743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Pranamesh Chakraborty</a:t>
            </a:r>
          </a:p>
          <a:p>
            <a:endParaRPr lang="en-US" dirty="0" smtClean="0"/>
          </a:p>
          <a:p>
            <a:r>
              <a:rPr lang="en-US" dirty="0" smtClean="0"/>
              <a:t>Resources: CPRE-419 course in ISU (Large Scale Data Analysis)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35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77" y="214520"/>
            <a:ext cx="7886700" cy="6676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Pig Script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491" y="1408498"/>
            <a:ext cx="7503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Inrix XD data Schema:</a:t>
            </a:r>
          </a:p>
          <a:p>
            <a:r>
              <a:rPr lang="en-US" dirty="0"/>
              <a:t>Code,C-Value,SegmentClosed,Score,Speed,Average,Reference,Traveltime,Time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5611" y="2807864"/>
            <a:ext cx="826725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Count the number of occurrences of confidence score = 30 for any</a:t>
            </a:r>
            <a:r>
              <a:rPr lang="en-US" sz="2400" b="0" i="0" u="none" strike="noStrike" dirty="0" smtClean="0">
                <a:latin typeface="Arial" panose="020B0604020202020204" pitchFamily="34" charset="0"/>
                <a:cs typeface="Arial" panose="020B0604020202020204" pitchFamily="34" charset="0"/>
              </a:rPr>
              <a:t> 10</a:t>
            </a:r>
            <a:r>
              <a:rPr lang="en-US" sz="2400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segments </a:t>
            </a:r>
            <a:r>
              <a:rPr lang="en-US" sz="2400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with the sample </a:t>
            </a:r>
            <a:r>
              <a:rPr lang="en-US" sz="2400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Inrix XD data, and output them to a file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b="0" i="0" u="none" strike="noStrike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3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77" y="214520"/>
            <a:ext cx="7886700" cy="6676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Grunt Shell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377" y="1171106"/>
            <a:ext cx="733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Type “pig” in your putty terminal. The grunt shell is open.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15" y="1758095"/>
            <a:ext cx="8683870" cy="37839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1767254" y="2004647"/>
            <a:ext cx="483577" cy="1670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96377" y="5152992"/>
            <a:ext cx="181707" cy="3890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4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77" y="214520"/>
            <a:ext cx="7886700" cy="6676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Grunt Shell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378" y="1171106"/>
            <a:ext cx="7886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Type each of the commands in the grunt shell:</a:t>
            </a:r>
          </a:p>
          <a:p>
            <a:endParaRPr lang="en-US" sz="2400" dirty="0"/>
          </a:p>
          <a:p>
            <a:r>
              <a:rPr lang="en-US" sz="2400" dirty="0"/>
              <a:t>--Load the </a:t>
            </a:r>
            <a:r>
              <a:rPr lang="en-US" sz="2400" dirty="0" smtClean="0"/>
              <a:t>data</a:t>
            </a:r>
          </a:p>
          <a:p>
            <a:r>
              <a:rPr lang="en-US" sz="2400" dirty="0" smtClean="0"/>
              <a:t>data </a:t>
            </a:r>
            <a:r>
              <a:rPr lang="en-US" sz="2400" dirty="0"/>
              <a:t>= LOAD 'inrix/2016-06/06232016.txt' using </a:t>
            </a:r>
            <a:r>
              <a:rPr lang="en-US" sz="2400" dirty="0" err="1"/>
              <a:t>PigStorage</a:t>
            </a:r>
            <a:r>
              <a:rPr lang="en-US" sz="2400" dirty="0"/>
              <a:t>(',') As (</a:t>
            </a:r>
            <a:r>
              <a:rPr lang="en-US" sz="2400" dirty="0" err="1"/>
              <a:t>segment:chararray</a:t>
            </a:r>
            <a:r>
              <a:rPr lang="en-US" sz="2400" dirty="0"/>
              <a:t>, </a:t>
            </a:r>
            <a:r>
              <a:rPr lang="en-US" sz="2400" dirty="0" err="1"/>
              <a:t>speed:int</a:t>
            </a:r>
            <a:r>
              <a:rPr lang="en-US" sz="2400" dirty="0"/>
              <a:t>,  </a:t>
            </a:r>
            <a:r>
              <a:rPr lang="en-US" sz="2400" dirty="0" err="1"/>
              <a:t>time:datetime</a:t>
            </a:r>
            <a:r>
              <a:rPr lang="en-US" sz="2400" dirty="0"/>
              <a:t>, </a:t>
            </a:r>
            <a:r>
              <a:rPr lang="en-US" sz="2400" dirty="0" err="1"/>
              <a:t>conf:int</a:t>
            </a:r>
            <a:r>
              <a:rPr lang="en-US" sz="2400" dirty="0"/>
              <a:t>, </a:t>
            </a:r>
            <a:r>
              <a:rPr lang="en-US" sz="2400" dirty="0" err="1"/>
              <a:t>cvalue:int</a:t>
            </a:r>
            <a:r>
              <a:rPr lang="en-US" sz="2400" dirty="0"/>
              <a:t>, </a:t>
            </a:r>
            <a:r>
              <a:rPr lang="en-US" sz="2400" dirty="0" err="1"/>
              <a:t>avg_speed:int</a:t>
            </a:r>
            <a:r>
              <a:rPr lang="en-US" sz="2400" dirty="0"/>
              <a:t>, </a:t>
            </a:r>
            <a:r>
              <a:rPr lang="en-US" sz="2400" dirty="0" err="1"/>
              <a:t>ref_speed:int</a:t>
            </a:r>
            <a:r>
              <a:rPr lang="en-US" sz="2400" dirty="0"/>
              <a:t>, </a:t>
            </a:r>
            <a:r>
              <a:rPr lang="en-US" sz="2400" dirty="0" err="1"/>
              <a:t>traveltime:double</a:t>
            </a:r>
            <a:r>
              <a:rPr 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9343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77" y="214520"/>
            <a:ext cx="7886700" cy="6676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Pig Script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6981" y="967435"/>
            <a:ext cx="823609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the script:</a:t>
            </a:r>
          </a:p>
          <a:p>
            <a:endParaRPr lang="en-US" dirty="0"/>
          </a:p>
          <a:p>
            <a:r>
              <a:rPr lang="en-US" dirty="0" smtClean="0"/>
              <a:t>pig –x </a:t>
            </a:r>
            <a:r>
              <a:rPr lang="en-US" dirty="0" err="1" smtClean="0"/>
              <a:t>tez</a:t>
            </a:r>
            <a:r>
              <a:rPr lang="en-US" dirty="0" smtClean="0"/>
              <a:t> &lt;script location in Local machine&gt;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the output in local 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</a:p>
          <a:p>
            <a:endParaRPr lang="en-US" dirty="0" smtClean="0"/>
          </a:p>
          <a:p>
            <a:r>
              <a:rPr lang="en-US" dirty="0" err="1" smtClean="0"/>
              <a:t>hdfs</a:t>
            </a:r>
            <a:r>
              <a:rPr lang="en-US" dirty="0" smtClean="0"/>
              <a:t> </a:t>
            </a:r>
            <a:r>
              <a:rPr lang="en-US" dirty="0" err="1"/>
              <a:t>dfs</a:t>
            </a:r>
            <a:r>
              <a:rPr lang="en-US" dirty="0"/>
              <a:t> –</a:t>
            </a:r>
            <a:r>
              <a:rPr lang="en-US" dirty="0" err="1"/>
              <a:t>getmerge</a:t>
            </a:r>
            <a:r>
              <a:rPr lang="en-US" dirty="0"/>
              <a:t> &lt;</a:t>
            </a:r>
            <a:r>
              <a:rPr lang="en-US" dirty="0" err="1"/>
              <a:t>hdfs</a:t>
            </a:r>
            <a:r>
              <a:rPr lang="en-US" dirty="0"/>
              <a:t> location&gt; &lt;local machine location&gt;</a:t>
            </a:r>
          </a:p>
        </p:txBody>
      </p:sp>
    </p:spTree>
    <p:extLst>
      <p:ext uri="{BB962C8B-B14F-4D97-AF65-F5344CB8AC3E}">
        <p14:creationId xmlns:p14="http://schemas.microsoft.com/office/powerpoint/2010/main" val="67650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77" y="214520"/>
            <a:ext cx="7886700" cy="6676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Apache Pig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043" y="949622"/>
            <a:ext cx="303961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Resources: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1182" y="2063557"/>
            <a:ext cx="83432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 Manual:</a:t>
            </a: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https://pig.apache.org/docs/r0.7.0/piglatin_ref2.html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Built-in functions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https://pig.apache.org/docs/r0.11.1/func.html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42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77" y="214520"/>
            <a:ext cx="7886700" cy="6676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Apache Pig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610" y="1721224"/>
            <a:ext cx="82511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Framework for large scale data processing, at a higher level of abstraction than MapReduce.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Writes programs faster than MapReduce for processing large datasets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6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77" y="214520"/>
            <a:ext cx="7886700" cy="6676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Apache Pig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34" y="1106245"/>
            <a:ext cx="7202585" cy="468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6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77" y="214520"/>
            <a:ext cx="7886700" cy="6676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HDFS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377" y="1452282"/>
            <a:ext cx="5205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Follow instructions given 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38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77" y="214520"/>
            <a:ext cx="7886700" cy="6676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Common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commands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3336" y="1161826"/>
            <a:ext cx="6196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Starts with </a:t>
            </a:r>
            <a:r>
              <a:rPr lang="en-US" sz="32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32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dfs</a:t>
            </a:r>
            <a:r>
              <a:rPr lang="en-US" sz="32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-…. 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32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en-US" sz="32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fs -….</a:t>
            </a:r>
            <a:endParaRPr lang="en-US" sz="32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076" y="2411166"/>
            <a:ext cx="79550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See the contents of a folder: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dfs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–ls &lt;location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pPr lvl="2">
              <a:lnSpc>
                <a:spcPct val="150000"/>
              </a:lnSpc>
            </a:pPr>
            <a:r>
              <a:rPr lang="en-US" sz="24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2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dfs</a:t>
            </a:r>
            <a:r>
              <a:rPr lang="en-US" sz="2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–ls </a:t>
            </a:r>
          </a:p>
          <a:p>
            <a:pPr lvl="2">
              <a:lnSpc>
                <a:spcPct val="150000"/>
              </a:lnSpc>
            </a:pPr>
            <a:r>
              <a:rPr lang="en-US" sz="24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2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dfs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–ls </a:t>
            </a:r>
            <a:r>
              <a:rPr lang="en-US" sz="2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inrix</a:t>
            </a:r>
            <a:endParaRPr lang="en-US" sz="24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10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77" y="214520"/>
            <a:ext cx="7886700" cy="6676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Common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commands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523" y="984343"/>
            <a:ext cx="69813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Make a new directory in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dfs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directory location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2">
              <a:lnSpc>
                <a:spcPct val="150000"/>
              </a:lnSpc>
            </a:pPr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pranamesh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347" y="2887534"/>
            <a:ext cx="58352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See the tail of a file in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dfs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–tail &lt;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file location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2">
              <a:lnSpc>
                <a:spcPct val="150000"/>
              </a:lnSpc>
            </a:pP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–tail inrix/2-2-2017.csv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040" y="4781813"/>
            <a:ext cx="68563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See the top of a file in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dfs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–cat &lt;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file name&gt;|head -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pPr lvl="2">
              <a:lnSpc>
                <a:spcPct val="150000"/>
              </a:lnSpc>
            </a:pP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–cat inrix/2-2-2017.csv|head -10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25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77" y="214520"/>
            <a:ext cx="7886700" cy="6676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Common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commands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506" y="882127"/>
            <a:ext cx="860444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Copy </a:t>
            </a:r>
            <a:r>
              <a:rPr lang="en-US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Local machine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from HDFS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dfs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copyToLocal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&lt;local machine location&gt; &lt;location in HDFS&gt;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Then copy the required file from the local machine to your machine via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WinScp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sz="24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dfs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4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copyToLocal</a:t>
            </a:r>
            <a:r>
              <a:rPr lang="en-US" sz="2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inrix/sample.csv </a:t>
            </a:r>
            <a:r>
              <a:rPr lang="en-US" sz="24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pranamesh</a:t>
            </a:r>
            <a:endParaRPr lang="en-US" sz="24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98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77" y="214520"/>
            <a:ext cx="7886700" cy="6676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Common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commands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2568" y="1092320"/>
            <a:ext cx="83873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Copy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Local machine to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First copy the required file to the local machine via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WinScp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dfs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copyFromLocal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&lt;local machine location&gt; &lt;location in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HDFS&gt;</a:t>
            </a:r>
          </a:p>
          <a:p>
            <a:pPr marL="114300" lvl="2">
              <a:lnSpc>
                <a:spcPct val="150000"/>
              </a:lnSpc>
            </a:pPr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copyFromLocal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pranamesh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/sample.csv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pranamesh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39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77" y="214520"/>
            <a:ext cx="7886700" cy="6676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Pig Script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440113" y="1098734"/>
            <a:ext cx="795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sample script on INRIX XD Data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524" y="1777006"/>
            <a:ext cx="7503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Inrix</a:t>
            </a:r>
            <a:r>
              <a:rPr lang="en-US" dirty="0" smtClean="0"/>
              <a:t> XD data Schema:</a:t>
            </a:r>
          </a:p>
          <a:p>
            <a:r>
              <a:rPr lang="en-US" dirty="0" smtClean="0"/>
              <a:t>Code,C-Value,SegmentClosed,Score,Speed,Average,Reference,Traveltime,Time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3695"/>
          <a:stretch/>
        </p:blipFill>
        <p:spPr>
          <a:xfrm>
            <a:off x="480886" y="2704366"/>
            <a:ext cx="8422196" cy="372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2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541</TotalTime>
  <Words>413</Words>
  <Application>Microsoft Office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Apache Pig Tutorial</vt:lpstr>
      <vt:lpstr>Apache Pig</vt:lpstr>
      <vt:lpstr>Apache Pig</vt:lpstr>
      <vt:lpstr>HDFS Login</vt:lpstr>
      <vt:lpstr>Common hdfs commands</vt:lpstr>
      <vt:lpstr>Common hdfs commands</vt:lpstr>
      <vt:lpstr>Common hdfs commands</vt:lpstr>
      <vt:lpstr>Common hdfs commands</vt:lpstr>
      <vt:lpstr>Pig Script</vt:lpstr>
      <vt:lpstr>Pig Script</vt:lpstr>
      <vt:lpstr>Pig Grunt Shell</vt:lpstr>
      <vt:lpstr>Pig Grunt Shell</vt:lpstr>
      <vt:lpstr>Pig Script</vt:lpstr>
      <vt:lpstr>Apache Pig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Hadoop, MapReduce and Apache Pig Tutorial</dc:title>
  <dc:creator>Chakraborty, Pranamesh</dc:creator>
  <cp:lastModifiedBy>Chakraborty, Pranamesh</cp:lastModifiedBy>
  <cp:revision>67</cp:revision>
  <dcterms:created xsi:type="dcterms:W3CDTF">2016-06-27T16:22:09Z</dcterms:created>
  <dcterms:modified xsi:type="dcterms:W3CDTF">2017-11-04T02:20:54Z</dcterms:modified>
</cp:coreProperties>
</file>