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6A042-6D13-4AB2-BFF8-DFDAD18EEA13}" v="31" dt="2021-09-25T08:30:44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400" d="100"/>
          <a:sy n="400" d="100"/>
        </p:scale>
        <p:origin x="288" y="-12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189@office19.win" userId="c90816fa-6938-41cb-bc24-c686b8227d8c" providerId="ADAL" clId="{7386A042-6D13-4AB2-BFF8-DFDAD18EEA13}"/>
    <pc:docChg chg="undo redo custSel addSld modSld">
      <pc:chgData name="ii189@office19.win" userId="c90816fa-6938-41cb-bc24-c686b8227d8c" providerId="ADAL" clId="{7386A042-6D13-4AB2-BFF8-DFDAD18EEA13}" dt="2021-09-25T08:55:36.911" v="715" actId="1582"/>
      <pc:docMkLst>
        <pc:docMk/>
      </pc:docMkLst>
      <pc:sldChg chg="delSp modSp mod">
        <pc:chgData name="ii189@office19.win" userId="c90816fa-6938-41cb-bc24-c686b8227d8c" providerId="ADAL" clId="{7386A042-6D13-4AB2-BFF8-DFDAD18EEA13}" dt="2021-09-25T08:55:36.911" v="715" actId="1582"/>
        <pc:sldMkLst>
          <pc:docMk/>
          <pc:sldMk cId="1025118971" sldId="256"/>
        </pc:sldMkLst>
        <pc:spChg chg="mod modVis">
          <ac:chgData name="ii189@office19.win" userId="c90816fa-6938-41cb-bc24-c686b8227d8c" providerId="ADAL" clId="{7386A042-6D13-4AB2-BFF8-DFDAD18EEA13}" dt="2021-09-25T08:53:43.311" v="709" actId="14429"/>
          <ac:spMkLst>
            <pc:docMk/>
            <pc:sldMk cId="1025118971" sldId="256"/>
            <ac:spMk id="4" creationId="{2E021159-D717-4D81-8C59-2CD9B553B889}"/>
          </ac:spMkLst>
        </pc:spChg>
        <pc:spChg chg="mod modVis">
          <ac:chgData name="ii189@office19.win" userId="c90816fa-6938-41cb-bc24-c686b8227d8c" providerId="ADAL" clId="{7386A042-6D13-4AB2-BFF8-DFDAD18EEA13}" dt="2021-09-25T08:28:23.643" v="698" actId="14429"/>
          <ac:spMkLst>
            <pc:docMk/>
            <pc:sldMk cId="1025118971" sldId="256"/>
            <ac:spMk id="5" creationId="{387E46CE-F825-4479-BDFD-55254DDE3C7D}"/>
          </ac:spMkLst>
        </pc:spChg>
        <pc:spChg chg="mod">
          <ac:chgData name="ii189@office19.win" userId="c90816fa-6938-41cb-bc24-c686b8227d8c" providerId="ADAL" clId="{7386A042-6D13-4AB2-BFF8-DFDAD18EEA13}" dt="2021-09-25T08:55:36.911" v="715" actId="1582"/>
          <ac:spMkLst>
            <pc:docMk/>
            <pc:sldMk cId="1025118971" sldId="256"/>
            <ac:spMk id="11" creationId="{6622C9AD-706E-4200-ADDC-E0A366162C7E}"/>
          </ac:spMkLst>
        </pc:spChg>
        <pc:spChg chg="mod">
          <ac:chgData name="ii189@office19.win" userId="c90816fa-6938-41cb-bc24-c686b8227d8c" providerId="ADAL" clId="{7386A042-6D13-4AB2-BFF8-DFDAD18EEA13}" dt="2021-09-25T08:55:15.089" v="713" actId="1582"/>
          <ac:spMkLst>
            <pc:docMk/>
            <pc:sldMk cId="1025118971" sldId="256"/>
            <ac:spMk id="18" creationId="{3DAE69F4-1F6A-4116-9BE8-6816E9AFBD2C}"/>
          </ac:spMkLst>
        </pc:spChg>
        <pc:spChg chg="mod">
          <ac:chgData name="ii189@office19.win" userId="c90816fa-6938-41cb-bc24-c686b8227d8c" providerId="ADAL" clId="{7386A042-6D13-4AB2-BFF8-DFDAD18EEA13}" dt="2021-09-25T08:55:15.089" v="713" actId="1582"/>
          <ac:spMkLst>
            <pc:docMk/>
            <pc:sldMk cId="1025118971" sldId="256"/>
            <ac:spMk id="19" creationId="{0B19F69F-2BB0-46E7-AD55-A78903A42BB7}"/>
          </ac:spMkLst>
        </pc:spChg>
        <pc:spChg chg="mod">
          <ac:chgData name="ii189@office19.win" userId="c90816fa-6938-41cb-bc24-c686b8227d8c" providerId="ADAL" clId="{7386A042-6D13-4AB2-BFF8-DFDAD18EEA13}" dt="2021-09-25T08:55:15.089" v="713" actId="1582"/>
          <ac:spMkLst>
            <pc:docMk/>
            <pc:sldMk cId="1025118971" sldId="256"/>
            <ac:spMk id="20" creationId="{318FBA75-9BEA-4180-A8F7-E0FD282B22E3}"/>
          </ac:spMkLst>
        </pc:spChg>
        <pc:spChg chg="mod">
          <ac:chgData name="ii189@office19.win" userId="c90816fa-6938-41cb-bc24-c686b8227d8c" providerId="ADAL" clId="{7386A042-6D13-4AB2-BFF8-DFDAD18EEA13}" dt="2021-09-25T08:54:59.267" v="711" actId="208"/>
          <ac:spMkLst>
            <pc:docMk/>
            <pc:sldMk cId="1025118971" sldId="256"/>
            <ac:spMk id="22" creationId="{A865A522-BA13-4CED-8242-B8655A6D047A}"/>
          </ac:spMkLst>
        </pc:spChg>
        <pc:spChg chg="mod">
          <ac:chgData name="ii189@office19.win" userId="c90816fa-6938-41cb-bc24-c686b8227d8c" providerId="ADAL" clId="{7386A042-6D13-4AB2-BFF8-DFDAD18EEA13}" dt="2021-09-25T08:54:59.267" v="711" actId="208"/>
          <ac:spMkLst>
            <pc:docMk/>
            <pc:sldMk cId="1025118971" sldId="256"/>
            <ac:spMk id="23" creationId="{B962134A-0261-426C-B887-B07CCFE51BA0}"/>
          </ac:spMkLst>
        </pc:spChg>
        <pc:spChg chg="mod">
          <ac:chgData name="ii189@office19.win" userId="c90816fa-6938-41cb-bc24-c686b8227d8c" providerId="ADAL" clId="{7386A042-6D13-4AB2-BFF8-DFDAD18EEA13}" dt="2021-09-25T08:54:59.267" v="711" actId="208"/>
          <ac:spMkLst>
            <pc:docMk/>
            <pc:sldMk cId="1025118971" sldId="256"/>
            <ac:spMk id="24" creationId="{370AEF9E-5A61-4566-A864-0C17D09E18DC}"/>
          </ac:spMkLst>
        </pc:spChg>
        <pc:spChg chg="mod modVis">
          <ac:chgData name="ii189@office19.win" userId="c90816fa-6938-41cb-bc24-c686b8227d8c" providerId="ADAL" clId="{7386A042-6D13-4AB2-BFF8-DFDAD18EEA13}" dt="2021-09-25T08:28:18.914" v="697" actId="14429"/>
          <ac:spMkLst>
            <pc:docMk/>
            <pc:sldMk cId="1025118971" sldId="256"/>
            <ac:spMk id="26" creationId="{688FB75E-4302-42BE-A948-0B4935520A5D}"/>
          </ac:spMkLst>
        </pc:spChg>
        <pc:grpChg chg="mod">
          <ac:chgData name="ii189@office19.win" userId="c90816fa-6938-41cb-bc24-c686b8227d8c" providerId="ADAL" clId="{7386A042-6D13-4AB2-BFF8-DFDAD18EEA13}" dt="2021-09-25T08:30:34.313" v="700" actId="27803"/>
          <ac:grpSpMkLst>
            <pc:docMk/>
            <pc:sldMk cId="1025118971" sldId="256"/>
            <ac:grpSpMk id="17" creationId="{2681E5BA-1A5A-46CA-9CD7-48EC6464772B}"/>
          </ac:grpSpMkLst>
        </pc:grpChg>
        <pc:grpChg chg="mod">
          <ac:chgData name="ii189@office19.win" userId="c90816fa-6938-41cb-bc24-c686b8227d8c" providerId="ADAL" clId="{7386A042-6D13-4AB2-BFF8-DFDAD18EEA13}" dt="2021-09-25T08:30:44.260" v="701" actId="27803"/>
          <ac:grpSpMkLst>
            <pc:docMk/>
            <pc:sldMk cId="1025118971" sldId="256"/>
            <ac:grpSpMk id="21" creationId="{23E3F2D3-F3CB-4CD3-A8F9-113562CF4C64}"/>
          </ac:grpSpMkLst>
        </pc:grpChg>
        <pc:picChg chg="del">
          <ac:chgData name="ii189@office19.win" userId="c90816fa-6938-41cb-bc24-c686b8227d8c" providerId="ADAL" clId="{7386A042-6D13-4AB2-BFF8-DFDAD18EEA13}" dt="2021-09-25T08:30:44.260" v="701" actId="27803"/>
          <ac:picMkLst>
            <pc:docMk/>
            <pc:sldMk cId="1025118971" sldId="256"/>
            <ac:picMk id="3" creationId="{F2C6AC6B-1ED5-4EE7-9AA2-DEF602B84F16}"/>
          </ac:picMkLst>
        </pc:picChg>
        <pc:picChg chg="del">
          <ac:chgData name="ii189@office19.win" userId="c90816fa-6938-41cb-bc24-c686b8227d8c" providerId="ADAL" clId="{7386A042-6D13-4AB2-BFF8-DFDAD18EEA13}" dt="2021-09-25T08:30:34.313" v="700" actId="27803"/>
          <ac:picMkLst>
            <pc:docMk/>
            <pc:sldMk cId="1025118971" sldId="256"/>
            <ac:picMk id="7" creationId="{596C14F7-1B59-4C73-8E3D-20102279F7B0}"/>
          </ac:picMkLst>
        </pc:picChg>
      </pc:sldChg>
      <pc:sldChg chg="addSp delSp modSp add mod">
        <pc:chgData name="ii189@office19.win" userId="c90816fa-6938-41cb-bc24-c686b8227d8c" providerId="ADAL" clId="{7386A042-6D13-4AB2-BFF8-DFDAD18EEA13}" dt="2021-09-25T08:53:33.778" v="706" actId="2085"/>
        <pc:sldMkLst>
          <pc:docMk/>
          <pc:sldMk cId="3931872639" sldId="257"/>
        </pc:sldMkLst>
        <pc:spChg chg="mod">
          <ac:chgData name="ii189@office19.win" userId="c90816fa-6938-41cb-bc24-c686b8227d8c" providerId="ADAL" clId="{7386A042-6D13-4AB2-BFF8-DFDAD18EEA13}" dt="2021-09-25T07:45:07.545" v="1" actId="164"/>
          <ac:spMkLst>
            <pc:docMk/>
            <pc:sldMk cId="3931872639" sldId="257"/>
            <ac:spMk id="4" creationId="{2E021159-D717-4D81-8C59-2CD9B553B889}"/>
          </ac:spMkLst>
        </pc:spChg>
        <pc:spChg chg="mod">
          <ac:chgData name="ii189@office19.win" userId="c90816fa-6938-41cb-bc24-c686b8227d8c" providerId="ADAL" clId="{7386A042-6D13-4AB2-BFF8-DFDAD18EEA13}" dt="2021-09-25T07:45:07.545" v="1" actId="164"/>
          <ac:spMkLst>
            <pc:docMk/>
            <pc:sldMk cId="3931872639" sldId="257"/>
            <ac:spMk id="5" creationId="{387E46CE-F825-4479-BDFD-55254DDE3C7D}"/>
          </ac:spMkLst>
        </pc:spChg>
        <pc:spChg chg="add mod">
          <ac:chgData name="ii189@office19.win" userId="c90816fa-6938-41cb-bc24-c686b8227d8c" providerId="ADAL" clId="{7386A042-6D13-4AB2-BFF8-DFDAD18EEA13}" dt="2021-09-25T08:53:33.778" v="706" actId="2085"/>
          <ac:spMkLst>
            <pc:docMk/>
            <pc:sldMk cId="3931872639" sldId="257"/>
            <ac:spMk id="6" creationId="{972C0003-F76D-488A-81D4-7A96817E3208}"/>
          </ac:spMkLst>
        </pc:spChg>
        <pc:spChg chg="add mod">
          <ac:chgData name="ii189@office19.win" userId="c90816fa-6938-41cb-bc24-c686b8227d8c" providerId="ADAL" clId="{7386A042-6D13-4AB2-BFF8-DFDAD18EEA13}" dt="2021-09-25T07:50:46.719" v="86" actId="1076"/>
          <ac:spMkLst>
            <pc:docMk/>
            <pc:sldMk cId="3931872639" sldId="257"/>
            <ac:spMk id="8" creationId="{14D5A37D-C501-471C-A959-544DD95375C6}"/>
          </ac:spMkLst>
        </pc:spChg>
        <pc:spChg chg="mod">
          <ac:chgData name="ii189@office19.win" userId="c90816fa-6938-41cb-bc24-c686b8227d8c" providerId="ADAL" clId="{7386A042-6D13-4AB2-BFF8-DFDAD18EEA13}" dt="2021-09-25T07:45:07.545" v="1" actId="164"/>
          <ac:spMkLst>
            <pc:docMk/>
            <pc:sldMk cId="3931872639" sldId="257"/>
            <ac:spMk id="11" creationId="{6622C9AD-706E-4200-ADDC-E0A366162C7E}"/>
          </ac:spMkLst>
        </pc:spChg>
        <pc:spChg chg="add mod">
          <ac:chgData name="ii189@office19.win" userId="c90816fa-6938-41cb-bc24-c686b8227d8c" providerId="ADAL" clId="{7386A042-6D13-4AB2-BFF8-DFDAD18EEA13}" dt="2021-09-25T07:57:43.070" v="399" actId="14100"/>
          <ac:spMkLst>
            <pc:docMk/>
            <pc:sldMk cId="3931872639" sldId="257"/>
            <ac:spMk id="15" creationId="{F34408C3-2143-46CC-A814-4FC631F6B997}"/>
          </ac:spMkLst>
        </pc:spChg>
        <pc:spChg chg="add mod">
          <ac:chgData name="ii189@office19.win" userId="c90816fa-6938-41cb-bc24-c686b8227d8c" providerId="ADAL" clId="{7386A042-6D13-4AB2-BFF8-DFDAD18EEA13}" dt="2021-09-25T07:52:25.879" v="224" actId="14100"/>
          <ac:spMkLst>
            <pc:docMk/>
            <pc:sldMk cId="3931872639" sldId="257"/>
            <ac:spMk id="16" creationId="{ABAA8C2F-BFE6-4981-A711-D98EF172F036}"/>
          </ac:spMkLst>
        </pc:spChg>
        <pc:spChg chg="add mod">
          <ac:chgData name="ii189@office19.win" userId="c90816fa-6938-41cb-bc24-c686b8227d8c" providerId="ADAL" clId="{7386A042-6D13-4AB2-BFF8-DFDAD18EEA13}" dt="2021-09-25T07:53:06.592" v="288" actId="14100"/>
          <ac:spMkLst>
            <pc:docMk/>
            <pc:sldMk cId="3931872639" sldId="257"/>
            <ac:spMk id="17" creationId="{E4ECBF65-09F4-4532-A28C-452C726BA742}"/>
          </ac:spMkLst>
        </pc:spChg>
        <pc:spChg chg="add del mod">
          <ac:chgData name="ii189@office19.win" userId="c90816fa-6938-41cb-bc24-c686b8227d8c" providerId="ADAL" clId="{7386A042-6D13-4AB2-BFF8-DFDAD18EEA13}" dt="2021-09-25T07:54:26.242" v="297" actId="478"/>
          <ac:spMkLst>
            <pc:docMk/>
            <pc:sldMk cId="3931872639" sldId="257"/>
            <ac:spMk id="18" creationId="{8F509308-946A-4941-8BCF-95A7D590569D}"/>
          </ac:spMkLst>
        </pc:spChg>
        <pc:spChg chg="add mod">
          <ac:chgData name="ii189@office19.win" userId="c90816fa-6938-41cb-bc24-c686b8227d8c" providerId="ADAL" clId="{7386A042-6D13-4AB2-BFF8-DFDAD18EEA13}" dt="2021-09-25T07:55:49.943" v="329" actId="1076"/>
          <ac:spMkLst>
            <pc:docMk/>
            <pc:sldMk cId="3931872639" sldId="257"/>
            <ac:spMk id="19" creationId="{7AFF8C53-A9E8-44CB-922F-2B5053A5801C}"/>
          </ac:spMkLst>
        </pc:spChg>
        <pc:spChg chg="add mod">
          <ac:chgData name="ii189@office19.win" userId="c90816fa-6938-41cb-bc24-c686b8227d8c" providerId="ADAL" clId="{7386A042-6D13-4AB2-BFF8-DFDAD18EEA13}" dt="2021-09-25T07:57:10.012" v="397" actId="1076"/>
          <ac:spMkLst>
            <pc:docMk/>
            <pc:sldMk cId="3931872639" sldId="257"/>
            <ac:spMk id="20" creationId="{637B0A68-C85D-48CF-94BE-EEF4B5E9D457}"/>
          </ac:spMkLst>
        </pc:spChg>
        <pc:spChg chg="add mod">
          <ac:chgData name="ii189@office19.win" userId="c90816fa-6938-41cb-bc24-c686b8227d8c" providerId="ADAL" clId="{7386A042-6D13-4AB2-BFF8-DFDAD18EEA13}" dt="2021-09-25T07:56:48.842" v="392" actId="20577"/>
          <ac:spMkLst>
            <pc:docMk/>
            <pc:sldMk cId="3931872639" sldId="257"/>
            <ac:spMk id="21" creationId="{DEA51AAA-89B4-4E50-A85B-1D956957709A}"/>
          </ac:spMkLst>
        </pc:spChg>
        <pc:spChg chg="add mod">
          <ac:chgData name="ii189@office19.win" userId="c90816fa-6938-41cb-bc24-c686b8227d8c" providerId="ADAL" clId="{7386A042-6D13-4AB2-BFF8-DFDAD18EEA13}" dt="2021-09-25T07:58:56.910" v="462" actId="1076"/>
          <ac:spMkLst>
            <pc:docMk/>
            <pc:sldMk cId="3931872639" sldId="257"/>
            <ac:spMk id="22" creationId="{C09B4537-99B5-4F79-89D6-43E84A6513FD}"/>
          </ac:spMkLst>
        </pc:spChg>
        <pc:spChg chg="add mod">
          <ac:chgData name="ii189@office19.win" userId="c90816fa-6938-41cb-bc24-c686b8227d8c" providerId="ADAL" clId="{7386A042-6D13-4AB2-BFF8-DFDAD18EEA13}" dt="2021-09-25T07:59:29.722" v="522" actId="14100"/>
          <ac:spMkLst>
            <pc:docMk/>
            <pc:sldMk cId="3931872639" sldId="257"/>
            <ac:spMk id="23" creationId="{B0B9CCBD-3601-4752-9EC2-1453FB3694BE}"/>
          </ac:spMkLst>
        </pc:spChg>
        <pc:spChg chg="add mod">
          <ac:chgData name="ii189@office19.win" userId="c90816fa-6938-41cb-bc24-c686b8227d8c" providerId="ADAL" clId="{7386A042-6D13-4AB2-BFF8-DFDAD18EEA13}" dt="2021-09-25T08:15:06.912" v="693" actId="14100"/>
          <ac:spMkLst>
            <pc:docMk/>
            <pc:sldMk cId="3931872639" sldId="257"/>
            <ac:spMk id="24" creationId="{293D7C6E-197C-4AAB-8DF7-17CCC273E9C9}"/>
          </ac:spMkLst>
        </pc:spChg>
        <pc:spChg chg="mod">
          <ac:chgData name="ii189@office19.win" userId="c90816fa-6938-41cb-bc24-c686b8227d8c" providerId="ADAL" clId="{7386A042-6D13-4AB2-BFF8-DFDAD18EEA13}" dt="2021-09-25T07:45:07.545" v="1" actId="164"/>
          <ac:spMkLst>
            <pc:docMk/>
            <pc:sldMk cId="3931872639" sldId="257"/>
            <ac:spMk id="26" creationId="{688FB75E-4302-42BE-A948-0B4935520A5D}"/>
          </ac:spMkLst>
        </pc:spChg>
        <pc:grpChg chg="add del mod">
          <ac:chgData name="ii189@office19.win" userId="c90816fa-6938-41cb-bc24-c686b8227d8c" providerId="ADAL" clId="{7386A042-6D13-4AB2-BFF8-DFDAD18EEA13}" dt="2021-09-25T08:14:24.477" v="691" actId="478"/>
          <ac:grpSpMkLst>
            <pc:docMk/>
            <pc:sldMk cId="3931872639" sldId="257"/>
            <ac:grpSpMk id="2" creationId="{51CF2A02-FCBC-4FD8-B1D5-602C32895519}"/>
          </ac:grpSpMkLst>
        </pc:grpChg>
        <pc:grpChg chg="mod">
          <ac:chgData name="ii189@office19.win" userId="c90816fa-6938-41cb-bc24-c686b8227d8c" providerId="ADAL" clId="{7386A042-6D13-4AB2-BFF8-DFDAD18EEA13}" dt="2021-09-25T07:45:07.545" v="1" actId="164"/>
          <ac:grpSpMkLst>
            <pc:docMk/>
            <pc:sldMk cId="3931872639" sldId="257"/>
            <ac:grpSpMk id="32" creationId="{7FFE219F-AC29-4FDE-AB9D-9F5EE23192FF}"/>
          </ac:grpSpMkLst>
        </pc:grpChg>
        <pc:picChg chg="mod">
          <ac:chgData name="ii189@office19.win" userId="c90816fa-6938-41cb-bc24-c686b8227d8c" providerId="ADAL" clId="{7386A042-6D13-4AB2-BFF8-DFDAD18EEA13}" dt="2021-09-25T07:45:07.545" v="1" actId="164"/>
          <ac:picMkLst>
            <pc:docMk/>
            <pc:sldMk cId="3931872639" sldId="257"/>
            <ac:picMk id="3" creationId="{F2C6AC6B-1ED5-4EE7-9AA2-DEF602B84F16}"/>
          </ac:picMkLst>
        </pc:picChg>
        <pc:picChg chg="mod">
          <ac:chgData name="ii189@office19.win" userId="c90816fa-6938-41cb-bc24-c686b8227d8c" providerId="ADAL" clId="{7386A042-6D13-4AB2-BFF8-DFDAD18EEA13}" dt="2021-09-25T07:45:07.545" v="1" actId="164"/>
          <ac:picMkLst>
            <pc:docMk/>
            <pc:sldMk cId="3931872639" sldId="257"/>
            <ac:picMk id="7" creationId="{596C14F7-1B59-4C73-8E3D-20102279F7B0}"/>
          </ac:picMkLst>
        </pc:picChg>
      </pc:sldChg>
      <pc:sldChg chg="addSp delSp modSp add mod">
        <pc:chgData name="ii189@office19.win" userId="c90816fa-6938-41cb-bc24-c686b8227d8c" providerId="ADAL" clId="{7386A042-6D13-4AB2-BFF8-DFDAD18EEA13}" dt="2021-09-25T08:53:34.156" v="707" actId="2085"/>
        <pc:sldMkLst>
          <pc:docMk/>
          <pc:sldMk cId="2100109083" sldId="258"/>
        </pc:sldMkLst>
        <pc:spChg chg="mod">
          <ac:chgData name="ii189@office19.win" userId="c90816fa-6938-41cb-bc24-c686b8227d8c" providerId="ADAL" clId="{7386A042-6D13-4AB2-BFF8-DFDAD18EEA13}" dt="2021-09-25T08:53:34.156" v="707" actId="2085"/>
          <ac:spMkLst>
            <pc:docMk/>
            <pc:sldMk cId="2100109083" sldId="258"/>
            <ac:spMk id="6" creationId="{972C0003-F76D-488A-81D4-7A96817E3208}"/>
          </ac:spMkLst>
        </pc:spChg>
        <pc:spChg chg="mod">
          <ac:chgData name="ii189@office19.win" userId="c90816fa-6938-41cb-bc24-c686b8227d8c" providerId="ADAL" clId="{7386A042-6D13-4AB2-BFF8-DFDAD18EEA13}" dt="2021-09-25T08:10:42.340" v="655" actId="1076"/>
          <ac:spMkLst>
            <pc:docMk/>
            <pc:sldMk cId="2100109083" sldId="258"/>
            <ac:spMk id="8" creationId="{14D5A37D-C501-471C-A959-544DD95375C6}"/>
          </ac:spMkLst>
        </pc:spChg>
        <pc:spChg chg="mod">
          <ac:chgData name="ii189@office19.win" userId="c90816fa-6938-41cb-bc24-c686b8227d8c" providerId="ADAL" clId="{7386A042-6D13-4AB2-BFF8-DFDAD18EEA13}" dt="2021-09-25T08:06:37.892" v="621" actId="1076"/>
          <ac:spMkLst>
            <pc:docMk/>
            <pc:sldMk cId="2100109083" sldId="258"/>
            <ac:spMk id="15" creationId="{F34408C3-2143-46CC-A814-4FC631F6B997}"/>
          </ac:spMkLst>
        </pc:spChg>
        <pc:spChg chg="mod">
          <ac:chgData name="ii189@office19.win" userId="c90816fa-6938-41cb-bc24-c686b8227d8c" providerId="ADAL" clId="{7386A042-6D13-4AB2-BFF8-DFDAD18EEA13}" dt="2021-09-25T08:08:49.761" v="645" actId="14100"/>
          <ac:spMkLst>
            <pc:docMk/>
            <pc:sldMk cId="2100109083" sldId="258"/>
            <ac:spMk id="16" creationId="{ABAA8C2F-BFE6-4981-A711-D98EF172F036}"/>
          </ac:spMkLst>
        </pc:spChg>
        <pc:spChg chg="mod">
          <ac:chgData name="ii189@office19.win" userId="c90816fa-6938-41cb-bc24-c686b8227d8c" providerId="ADAL" clId="{7386A042-6D13-4AB2-BFF8-DFDAD18EEA13}" dt="2021-09-25T08:09:11.923" v="647" actId="14100"/>
          <ac:spMkLst>
            <pc:docMk/>
            <pc:sldMk cId="2100109083" sldId="258"/>
            <ac:spMk id="17" creationId="{E4ECBF65-09F4-4532-A28C-452C726BA742}"/>
          </ac:spMkLst>
        </pc:spChg>
        <pc:spChg chg="del">
          <ac:chgData name="ii189@office19.win" userId="c90816fa-6938-41cb-bc24-c686b8227d8c" providerId="ADAL" clId="{7386A042-6D13-4AB2-BFF8-DFDAD18EEA13}" dt="2021-09-25T08:03:54.679" v="595" actId="478"/>
          <ac:spMkLst>
            <pc:docMk/>
            <pc:sldMk cId="2100109083" sldId="258"/>
            <ac:spMk id="19" creationId="{7AFF8C53-A9E8-44CB-922F-2B5053A5801C}"/>
          </ac:spMkLst>
        </pc:spChg>
        <pc:spChg chg="del">
          <ac:chgData name="ii189@office19.win" userId="c90816fa-6938-41cb-bc24-c686b8227d8c" providerId="ADAL" clId="{7386A042-6D13-4AB2-BFF8-DFDAD18EEA13}" dt="2021-09-25T08:05:17.409" v="611" actId="478"/>
          <ac:spMkLst>
            <pc:docMk/>
            <pc:sldMk cId="2100109083" sldId="258"/>
            <ac:spMk id="20" creationId="{637B0A68-C85D-48CF-94BE-EEF4B5E9D457}"/>
          </ac:spMkLst>
        </pc:spChg>
        <pc:spChg chg="del">
          <ac:chgData name="ii189@office19.win" userId="c90816fa-6938-41cb-bc24-c686b8227d8c" providerId="ADAL" clId="{7386A042-6D13-4AB2-BFF8-DFDAD18EEA13}" dt="2021-09-25T08:05:57.946" v="618" actId="478"/>
          <ac:spMkLst>
            <pc:docMk/>
            <pc:sldMk cId="2100109083" sldId="258"/>
            <ac:spMk id="21" creationId="{DEA51AAA-89B4-4E50-A85B-1D956957709A}"/>
          </ac:spMkLst>
        </pc:spChg>
        <pc:spChg chg="mod">
          <ac:chgData name="ii189@office19.win" userId="c90816fa-6938-41cb-bc24-c686b8227d8c" providerId="ADAL" clId="{7386A042-6D13-4AB2-BFF8-DFDAD18EEA13}" dt="2021-09-25T08:07:59.590" v="635" actId="1076"/>
          <ac:spMkLst>
            <pc:docMk/>
            <pc:sldMk cId="2100109083" sldId="258"/>
            <ac:spMk id="22" creationId="{C09B4537-99B5-4F79-89D6-43E84A6513FD}"/>
          </ac:spMkLst>
        </pc:spChg>
        <pc:spChg chg="del mod">
          <ac:chgData name="ii189@office19.win" userId="c90816fa-6938-41cb-bc24-c686b8227d8c" providerId="ADAL" clId="{7386A042-6D13-4AB2-BFF8-DFDAD18EEA13}" dt="2021-09-25T08:08:25.212" v="642" actId="478"/>
          <ac:spMkLst>
            <pc:docMk/>
            <pc:sldMk cId="2100109083" sldId="258"/>
            <ac:spMk id="23" creationId="{B0B9CCBD-3601-4752-9EC2-1453FB3694BE}"/>
          </ac:spMkLst>
        </pc:spChg>
        <pc:spChg chg="mod">
          <ac:chgData name="ii189@office19.win" userId="c90816fa-6938-41cb-bc24-c686b8227d8c" providerId="ADAL" clId="{7386A042-6D13-4AB2-BFF8-DFDAD18EEA13}" dt="2021-09-25T08:09:31.243" v="649" actId="14100"/>
          <ac:spMkLst>
            <pc:docMk/>
            <pc:sldMk cId="2100109083" sldId="258"/>
            <ac:spMk id="24" creationId="{293D7C6E-197C-4AAB-8DF7-17CCC273E9C9}"/>
          </ac:spMkLst>
        </pc:spChg>
        <pc:spChg chg="add mod">
          <ac:chgData name="ii189@office19.win" userId="c90816fa-6938-41cb-bc24-c686b8227d8c" providerId="ADAL" clId="{7386A042-6D13-4AB2-BFF8-DFDAD18EEA13}" dt="2021-09-25T08:11:17.259" v="659" actId="1076"/>
          <ac:spMkLst>
            <pc:docMk/>
            <pc:sldMk cId="2100109083" sldId="258"/>
            <ac:spMk id="25" creationId="{87DF482B-B3BE-4DC9-8E50-681A15D36236}"/>
          </ac:spMkLst>
        </pc:spChg>
        <pc:spChg chg="add mod">
          <ac:chgData name="ii189@office19.win" userId="c90816fa-6938-41cb-bc24-c686b8227d8c" providerId="ADAL" clId="{7386A042-6D13-4AB2-BFF8-DFDAD18EEA13}" dt="2021-09-25T08:12:30.205" v="677" actId="14100"/>
          <ac:spMkLst>
            <pc:docMk/>
            <pc:sldMk cId="2100109083" sldId="258"/>
            <ac:spMk id="27" creationId="{B15B918C-E55D-435B-BF9C-C786F72800FD}"/>
          </ac:spMkLst>
        </pc:spChg>
        <pc:spChg chg="add del mod">
          <ac:chgData name="ii189@office19.win" userId="c90816fa-6938-41cb-bc24-c686b8227d8c" providerId="ADAL" clId="{7386A042-6D13-4AB2-BFF8-DFDAD18EEA13}" dt="2021-09-25T08:12:06.629" v="670" actId="478"/>
          <ac:spMkLst>
            <pc:docMk/>
            <pc:sldMk cId="2100109083" sldId="258"/>
            <ac:spMk id="29" creationId="{0F5A3CC8-C5DD-43C8-9F46-FDDA3FFE0901}"/>
          </ac:spMkLst>
        </pc:spChg>
        <pc:spChg chg="add mod">
          <ac:chgData name="ii189@office19.win" userId="c90816fa-6938-41cb-bc24-c686b8227d8c" providerId="ADAL" clId="{7386A042-6D13-4AB2-BFF8-DFDAD18EEA13}" dt="2021-09-25T08:08:20.212" v="641"/>
          <ac:spMkLst>
            <pc:docMk/>
            <pc:sldMk cId="2100109083" sldId="258"/>
            <ac:spMk id="33" creationId="{762B6BC0-2823-4D56-A290-7B9594643403}"/>
          </ac:spMkLst>
        </pc:spChg>
        <pc:spChg chg="add mod">
          <ac:chgData name="ii189@office19.win" userId="c90816fa-6938-41cb-bc24-c686b8227d8c" providerId="ADAL" clId="{7386A042-6D13-4AB2-BFF8-DFDAD18EEA13}" dt="2021-09-25T08:12:19.084" v="675" actId="1076"/>
          <ac:spMkLst>
            <pc:docMk/>
            <pc:sldMk cId="2100109083" sldId="258"/>
            <ac:spMk id="34" creationId="{97361B13-DB29-424D-9460-D1862D96F5C2}"/>
          </ac:spMkLst>
        </pc:spChg>
        <pc:grpChg chg="del">
          <ac:chgData name="ii189@office19.win" userId="c90816fa-6938-41cb-bc24-c686b8227d8c" providerId="ADAL" clId="{7386A042-6D13-4AB2-BFF8-DFDAD18EEA13}" dt="2021-09-25T08:13:50.393" v="684" actId="478"/>
          <ac:grpSpMkLst>
            <pc:docMk/>
            <pc:sldMk cId="2100109083" sldId="258"/>
            <ac:grpSpMk id="2" creationId="{51CF2A02-FCBC-4FD8-B1D5-602C3289551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0D2F-F8A4-4BE5-A773-5795CD1A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4EA74-B7E7-471A-AC27-6A39954C6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5011-5588-493C-90E2-DE2049CE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4BA9-02C1-47DE-A2A8-18EBEBD3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81D6-D980-44E0-96BC-7AEC05B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7F6-29EC-4665-AB21-4782334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943C4-F428-41D2-8C5B-024D8D4C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A776-6740-48A1-A488-F1204A4B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651C-51DE-459F-AF03-28DB1FBF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A644-579D-4E48-AF71-93F15505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0D4B-475F-46A5-AA17-1B01DF3D8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A205C-ECFD-43EA-BF68-3ABA09E51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EAE2-A2CB-4A49-AF1A-304BBEF4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A485-45B5-4270-848D-3FE3798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1FA7-F655-4837-A676-246BC6B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788A-0983-4633-B6D8-A7570276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E8C7-DCF1-4CEA-84B6-45C28999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C1B5-4551-42F4-83CC-977BE2E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2F06-2E59-48E5-BB18-2B4A45BF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8BAC-40D0-4B37-B6CF-05FED4DC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DA6F-41CA-416D-BFA2-F7A5490A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DC2C7-490E-4049-8023-5DFBA9F9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6B8C-1F63-438F-AD69-7359936C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51E1-91A9-49FE-B4BF-6BEFE18B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B719-36ED-48DE-B16B-CF45F1D3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1038-AAF2-48DF-891B-E7B15F12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D3CF-FCA6-4002-A1DD-32C2C569B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CC52-E227-4ACB-8123-A8BF3247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5B9E-8D4C-4533-B6D3-B37A5296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0512-7ED3-4B6A-B193-05CC7743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EC4D-4869-4B7B-BA81-5A5F7ABF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2257-9967-4A69-B168-91B645E3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35F35-4F80-4AF9-BD8E-96691B04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E62BA-A791-4105-BD56-73DCFE2F1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FA16-AC23-4FEE-8FBB-CFE3EC506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5EB4B-867A-40B6-B9A5-C74C398ED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D4CEA-A7E5-47F9-8F94-1B0B8C13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75927-F971-4FDC-B76A-1F004A12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40B7-71E4-4E35-888B-3A6B5066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7C45-4A4A-426C-86C8-B97FEC32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671D4-D379-4882-BBD1-4D52B40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B52D3-8276-427F-A7F3-C928E864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B0E8B-56D7-4416-9346-9B77F075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A3733-FE94-4FCC-B5BB-9FCE0787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ED388-D104-4782-AF19-A620DEB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F366-6B74-4155-A525-A3B0A727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299C-E725-43BA-85C7-B283FF1F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6D7E-6736-4F92-B383-33AB610D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105EF-255D-4261-9C5A-09382B56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78AFC-C0DC-420D-BF07-A697D2EC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5BEF0-38E2-447E-B92A-0DF40942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69D57-ED79-4646-9C80-F631C7B4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328E-532F-46F0-88E1-808A790E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623D0-CA85-4FD1-A74C-90B340FC9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5255E-70B7-4ADE-9FEA-687BB7C98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4EB7-EFE9-41B8-B1A0-0F954688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2E9E-3A4A-4CA4-8F46-39EB3AC8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2F2D-46F6-4E41-9FBE-E7A85A79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CCEDB-8054-4A7D-8DE0-938C53ED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B137-E5D4-4B37-A002-61BF4EA3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90CF-396B-45F4-B903-6B90B4F7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EB156-C597-4A3E-9994-23AA56E112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6F76-41E5-4FBD-8838-C1B6D9FD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9DD9-8F7B-4612-AD74-13BF0EEF2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38E5-704F-4F1A-86C9-99813D0C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88FB75E-4302-42BE-A948-0B4935520A5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E46CE-F825-4479-BDFD-55254DDE3C7D}"/>
              </a:ext>
            </a:extLst>
          </p:cNvPr>
          <p:cNvSpPr/>
          <p:nvPr/>
        </p:nvSpPr>
        <p:spPr>
          <a:xfrm>
            <a:off x="107087" y="1"/>
            <a:ext cx="427343" cy="685799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21159-D717-4D81-8C59-2CD9B553B889}"/>
              </a:ext>
            </a:extLst>
          </p:cNvPr>
          <p:cNvSpPr/>
          <p:nvPr/>
        </p:nvSpPr>
        <p:spPr>
          <a:xfrm>
            <a:off x="0" y="0"/>
            <a:ext cx="42836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219F-AC29-4FDE-AB9D-9F5EE23192FF}"/>
              </a:ext>
            </a:extLst>
          </p:cNvPr>
          <p:cNvGrpSpPr/>
          <p:nvPr/>
        </p:nvGrpSpPr>
        <p:grpSpPr>
          <a:xfrm>
            <a:off x="135948" y="190832"/>
            <a:ext cx="166978" cy="121920"/>
            <a:chOff x="119014" y="190832"/>
            <a:chExt cx="166978" cy="12192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32D563-7A3A-4B06-8825-8B32A5E7D7D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14" y="190832"/>
              <a:ext cx="1669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350E54-24F4-4BFF-9465-C74265722BCF}"/>
                </a:ext>
              </a:extLst>
            </p:cNvPr>
            <p:cNvCxnSpPr>
              <a:cxnSpLocks/>
            </p:cNvCxnSpPr>
            <p:nvPr/>
          </p:nvCxnSpPr>
          <p:spPr>
            <a:xfrm>
              <a:off x="119014" y="251792"/>
              <a:ext cx="1669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3593EA-3F62-42B8-B30C-D86C1875F1B3}"/>
                </a:ext>
              </a:extLst>
            </p:cNvPr>
            <p:cNvCxnSpPr>
              <a:cxnSpLocks/>
            </p:cNvCxnSpPr>
            <p:nvPr/>
          </p:nvCxnSpPr>
          <p:spPr>
            <a:xfrm>
              <a:off x="119014" y="312752"/>
              <a:ext cx="16697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aphic 2" descr="Information outline">
            <a:extLst>
              <a:ext uri="{FF2B5EF4-FFF2-40B4-BE49-F238E27FC236}">
                <a16:creationId xmlns:a16="http://schemas.microsoft.com/office/drawing/2014/main" id="{23E3F2D3-F3CB-4CD3-A8F9-113562CF4C64}"/>
              </a:ext>
            </a:extLst>
          </p:cNvPr>
          <p:cNvGrpSpPr/>
          <p:nvPr/>
        </p:nvGrpSpPr>
        <p:grpSpPr>
          <a:xfrm>
            <a:off x="79166" y="6185336"/>
            <a:ext cx="202579" cy="202579"/>
            <a:chOff x="79166" y="6185336"/>
            <a:chExt cx="202579" cy="202579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865A522-BA13-4CED-8242-B8655A6D047A}"/>
                </a:ext>
              </a:extLst>
            </p:cNvPr>
            <p:cNvSpPr/>
            <p:nvPr/>
          </p:nvSpPr>
          <p:spPr>
            <a:xfrm>
              <a:off x="79166" y="6185336"/>
              <a:ext cx="202579" cy="202579"/>
            </a:xfrm>
            <a:custGeom>
              <a:avLst/>
              <a:gdLst>
                <a:gd name="connsiteX0" fmla="*/ 101290 w 202579"/>
                <a:gd name="connsiteY0" fmla="*/ 0 h 202579"/>
                <a:gd name="connsiteX1" fmla="*/ 0 w 202579"/>
                <a:gd name="connsiteY1" fmla="*/ 101290 h 202579"/>
                <a:gd name="connsiteX2" fmla="*/ 101290 w 202579"/>
                <a:gd name="connsiteY2" fmla="*/ 202580 h 202579"/>
                <a:gd name="connsiteX3" fmla="*/ 202580 w 202579"/>
                <a:gd name="connsiteY3" fmla="*/ 101290 h 202579"/>
                <a:gd name="connsiteX4" fmla="*/ 101381 w 202579"/>
                <a:gd name="connsiteY4" fmla="*/ 0 h 202579"/>
                <a:gd name="connsiteX5" fmla="*/ 101290 w 202579"/>
                <a:gd name="connsiteY5" fmla="*/ 0 h 202579"/>
                <a:gd name="connsiteX6" fmla="*/ 101290 w 202579"/>
                <a:gd name="connsiteY6" fmla="*/ 197246 h 202579"/>
                <a:gd name="connsiteX7" fmla="*/ 5334 w 202579"/>
                <a:gd name="connsiteY7" fmla="*/ 101290 h 202579"/>
                <a:gd name="connsiteX8" fmla="*/ 101290 w 202579"/>
                <a:gd name="connsiteY8" fmla="*/ 5334 h 202579"/>
                <a:gd name="connsiteX9" fmla="*/ 197246 w 202579"/>
                <a:gd name="connsiteY9" fmla="*/ 101290 h 202579"/>
                <a:gd name="connsiteX10" fmla="*/ 101290 w 202579"/>
                <a:gd name="connsiteY10" fmla="*/ 197246 h 20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579" h="202579">
                  <a:moveTo>
                    <a:pt x="101290" y="0"/>
                  </a:moveTo>
                  <a:cubicBezTo>
                    <a:pt x="45349" y="0"/>
                    <a:pt x="0" y="45349"/>
                    <a:pt x="0" y="101290"/>
                  </a:cubicBezTo>
                  <a:cubicBezTo>
                    <a:pt x="0" y="157231"/>
                    <a:pt x="45349" y="202580"/>
                    <a:pt x="101290" y="202580"/>
                  </a:cubicBezTo>
                  <a:cubicBezTo>
                    <a:pt x="157231" y="202580"/>
                    <a:pt x="202580" y="157231"/>
                    <a:pt x="202580" y="101290"/>
                  </a:cubicBezTo>
                  <a:cubicBezTo>
                    <a:pt x="202605" y="45374"/>
                    <a:pt x="157296" y="25"/>
                    <a:pt x="101381" y="0"/>
                  </a:cubicBezTo>
                  <a:cubicBezTo>
                    <a:pt x="101351" y="0"/>
                    <a:pt x="101320" y="0"/>
                    <a:pt x="101290" y="0"/>
                  </a:cubicBezTo>
                  <a:close/>
                  <a:moveTo>
                    <a:pt x="101290" y="197246"/>
                  </a:moveTo>
                  <a:cubicBezTo>
                    <a:pt x="48295" y="197246"/>
                    <a:pt x="5334" y="154285"/>
                    <a:pt x="5334" y="101290"/>
                  </a:cubicBezTo>
                  <a:cubicBezTo>
                    <a:pt x="5334" y="48295"/>
                    <a:pt x="48295" y="5334"/>
                    <a:pt x="101290" y="5334"/>
                  </a:cubicBezTo>
                  <a:cubicBezTo>
                    <a:pt x="154285" y="5334"/>
                    <a:pt x="197246" y="48295"/>
                    <a:pt x="197246" y="101290"/>
                  </a:cubicBezTo>
                  <a:cubicBezTo>
                    <a:pt x="197186" y="154260"/>
                    <a:pt x="154260" y="197186"/>
                    <a:pt x="101290" y="1972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62134A-0261-426C-B887-B07CCFE51BA0}"/>
                </a:ext>
              </a:extLst>
            </p:cNvPr>
            <p:cNvSpPr/>
            <p:nvPr/>
          </p:nvSpPr>
          <p:spPr>
            <a:xfrm>
              <a:off x="159176" y="6252011"/>
              <a:ext cx="42672" cy="90678"/>
            </a:xfrm>
            <a:custGeom>
              <a:avLst/>
              <a:gdLst>
                <a:gd name="connsiteX0" fmla="*/ 24003 w 42672"/>
                <a:gd name="connsiteY0" fmla="*/ 0 h 90678"/>
                <a:gd name="connsiteX1" fmla="*/ 2667 w 42672"/>
                <a:gd name="connsiteY1" fmla="*/ 0 h 90678"/>
                <a:gd name="connsiteX2" fmla="*/ 2667 w 42672"/>
                <a:gd name="connsiteY2" fmla="*/ 5334 h 90678"/>
                <a:gd name="connsiteX3" fmla="*/ 18669 w 42672"/>
                <a:gd name="connsiteY3" fmla="*/ 5334 h 90678"/>
                <a:gd name="connsiteX4" fmla="*/ 18669 w 42672"/>
                <a:gd name="connsiteY4" fmla="*/ 85344 h 90678"/>
                <a:gd name="connsiteX5" fmla="*/ 0 w 42672"/>
                <a:gd name="connsiteY5" fmla="*/ 85344 h 90678"/>
                <a:gd name="connsiteX6" fmla="*/ 0 w 42672"/>
                <a:gd name="connsiteY6" fmla="*/ 90678 h 90678"/>
                <a:gd name="connsiteX7" fmla="*/ 42672 w 42672"/>
                <a:gd name="connsiteY7" fmla="*/ 90678 h 90678"/>
                <a:gd name="connsiteX8" fmla="*/ 42672 w 42672"/>
                <a:gd name="connsiteY8" fmla="*/ 85344 h 90678"/>
                <a:gd name="connsiteX9" fmla="*/ 24003 w 42672"/>
                <a:gd name="connsiteY9" fmla="*/ 85344 h 90678"/>
                <a:gd name="connsiteX10" fmla="*/ 24003 w 42672"/>
                <a:gd name="connsiteY10" fmla="*/ 0 h 9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72" h="90678">
                  <a:moveTo>
                    <a:pt x="24003" y="0"/>
                  </a:moveTo>
                  <a:lnTo>
                    <a:pt x="2667" y="0"/>
                  </a:lnTo>
                  <a:lnTo>
                    <a:pt x="2667" y="5334"/>
                  </a:lnTo>
                  <a:lnTo>
                    <a:pt x="18669" y="5334"/>
                  </a:lnTo>
                  <a:lnTo>
                    <a:pt x="18669" y="85344"/>
                  </a:lnTo>
                  <a:lnTo>
                    <a:pt x="0" y="85344"/>
                  </a:lnTo>
                  <a:lnTo>
                    <a:pt x="0" y="90678"/>
                  </a:lnTo>
                  <a:lnTo>
                    <a:pt x="42672" y="90678"/>
                  </a:lnTo>
                  <a:lnTo>
                    <a:pt x="42672" y="85344"/>
                  </a:lnTo>
                  <a:lnTo>
                    <a:pt x="24003" y="85344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0AEF9E-5A61-4566-A864-0C17D09E18DC}"/>
                </a:ext>
              </a:extLst>
            </p:cNvPr>
            <p:cNvSpPr/>
            <p:nvPr/>
          </p:nvSpPr>
          <p:spPr>
            <a:xfrm>
              <a:off x="171348" y="6223340"/>
              <a:ext cx="12001" cy="12001"/>
            </a:xfrm>
            <a:custGeom>
              <a:avLst/>
              <a:gdLst>
                <a:gd name="connsiteX0" fmla="*/ 12001 w 12001"/>
                <a:gd name="connsiteY0" fmla="*/ 6001 h 12001"/>
                <a:gd name="connsiteX1" fmla="*/ 6001 w 12001"/>
                <a:gd name="connsiteY1" fmla="*/ 12002 h 12001"/>
                <a:gd name="connsiteX2" fmla="*/ 0 w 12001"/>
                <a:gd name="connsiteY2" fmla="*/ 6001 h 12001"/>
                <a:gd name="connsiteX3" fmla="*/ 6001 w 12001"/>
                <a:gd name="connsiteY3" fmla="*/ 0 h 12001"/>
                <a:gd name="connsiteX4" fmla="*/ 12001 w 12001"/>
                <a:gd name="connsiteY4" fmla="*/ 6001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" h="12001">
                  <a:moveTo>
                    <a:pt x="12001" y="6001"/>
                  </a:moveTo>
                  <a:cubicBezTo>
                    <a:pt x="12001" y="9315"/>
                    <a:pt x="9315" y="12002"/>
                    <a:pt x="6001" y="12002"/>
                  </a:cubicBezTo>
                  <a:cubicBezTo>
                    <a:pt x="2687" y="12002"/>
                    <a:pt x="0" y="9315"/>
                    <a:pt x="0" y="6001"/>
                  </a:cubicBezTo>
                  <a:cubicBezTo>
                    <a:pt x="0" y="2687"/>
                    <a:pt x="2687" y="0"/>
                    <a:pt x="6001" y="0"/>
                  </a:cubicBezTo>
                  <a:cubicBezTo>
                    <a:pt x="9315" y="0"/>
                    <a:pt x="12001" y="2687"/>
                    <a:pt x="12001" y="600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aphic 6" descr="Help outline">
            <a:extLst>
              <a:ext uri="{FF2B5EF4-FFF2-40B4-BE49-F238E27FC236}">
                <a16:creationId xmlns:a16="http://schemas.microsoft.com/office/drawing/2014/main" id="{2681E5BA-1A5A-46CA-9CD7-48EC6464772B}"/>
              </a:ext>
            </a:extLst>
          </p:cNvPr>
          <p:cNvGrpSpPr/>
          <p:nvPr/>
        </p:nvGrpSpPr>
        <p:grpSpPr>
          <a:xfrm>
            <a:off x="87547" y="6559917"/>
            <a:ext cx="195344" cy="195344"/>
            <a:chOff x="87547" y="6559917"/>
            <a:chExt cx="195344" cy="19534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AE69F4-1F6A-4116-9BE8-6816E9AFBD2C}"/>
                </a:ext>
              </a:extLst>
            </p:cNvPr>
            <p:cNvSpPr/>
            <p:nvPr/>
          </p:nvSpPr>
          <p:spPr>
            <a:xfrm>
              <a:off x="87547" y="6559917"/>
              <a:ext cx="195344" cy="195344"/>
            </a:xfrm>
            <a:custGeom>
              <a:avLst/>
              <a:gdLst>
                <a:gd name="connsiteX0" fmla="*/ 97672 w 195344"/>
                <a:gd name="connsiteY0" fmla="*/ 5144 h 195344"/>
                <a:gd name="connsiteX1" fmla="*/ 190201 w 195344"/>
                <a:gd name="connsiteY1" fmla="*/ 97672 h 195344"/>
                <a:gd name="connsiteX2" fmla="*/ 97672 w 195344"/>
                <a:gd name="connsiteY2" fmla="*/ 190201 h 195344"/>
                <a:gd name="connsiteX3" fmla="*/ 5144 w 195344"/>
                <a:gd name="connsiteY3" fmla="*/ 97672 h 195344"/>
                <a:gd name="connsiteX4" fmla="*/ 97672 w 195344"/>
                <a:gd name="connsiteY4" fmla="*/ 5144 h 195344"/>
                <a:gd name="connsiteX5" fmla="*/ 97672 w 195344"/>
                <a:gd name="connsiteY5" fmla="*/ 0 h 195344"/>
                <a:gd name="connsiteX6" fmla="*/ 0 w 195344"/>
                <a:gd name="connsiteY6" fmla="*/ 97672 h 195344"/>
                <a:gd name="connsiteX7" fmla="*/ 97672 w 195344"/>
                <a:gd name="connsiteY7" fmla="*/ 195345 h 195344"/>
                <a:gd name="connsiteX8" fmla="*/ 195345 w 195344"/>
                <a:gd name="connsiteY8" fmla="*/ 97672 h 195344"/>
                <a:gd name="connsiteX9" fmla="*/ 97760 w 195344"/>
                <a:gd name="connsiteY9" fmla="*/ 0 h 195344"/>
                <a:gd name="connsiteX10" fmla="*/ 97672 w 195344"/>
                <a:gd name="connsiteY10" fmla="*/ 0 h 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344" h="195344">
                  <a:moveTo>
                    <a:pt x="97672" y="5144"/>
                  </a:moveTo>
                  <a:cubicBezTo>
                    <a:pt x="148775" y="5144"/>
                    <a:pt x="190201" y="46570"/>
                    <a:pt x="190201" y="97672"/>
                  </a:cubicBezTo>
                  <a:cubicBezTo>
                    <a:pt x="190201" y="148775"/>
                    <a:pt x="148775" y="190201"/>
                    <a:pt x="97672" y="190201"/>
                  </a:cubicBezTo>
                  <a:cubicBezTo>
                    <a:pt x="46570" y="190201"/>
                    <a:pt x="5144" y="148775"/>
                    <a:pt x="5144" y="97672"/>
                  </a:cubicBezTo>
                  <a:cubicBezTo>
                    <a:pt x="5202" y="46594"/>
                    <a:pt x="46594" y="5202"/>
                    <a:pt x="97672" y="5144"/>
                  </a:cubicBezTo>
                  <a:moveTo>
                    <a:pt x="97672" y="0"/>
                  </a:moveTo>
                  <a:cubicBezTo>
                    <a:pt x="43730" y="0"/>
                    <a:pt x="0" y="43730"/>
                    <a:pt x="0" y="97672"/>
                  </a:cubicBezTo>
                  <a:cubicBezTo>
                    <a:pt x="0" y="151615"/>
                    <a:pt x="43730" y="195345"/>
                    <a:pt x="97672" y="195345"/>
                  </a:cubicBezTo>
                  <a:cubicBezTo>
                    <a:pt x="151615" y="195345"/>
                    <a:pt x="195345" y="151615"/>
                    <a:pt x="195345" y="97672"/>
                  </a:cubicBezTo>
                  <a:cubicBezTo>
                    <a:pt x="195369" y="43754"/>
                    <a:pt x="151679" y="24"/>
                    <a:pt x="97760" y="0"/>
                  </a:cubicBezTo>
                  <a:cubicBezTo>
                    <a:pt x="97731" y="0"/>
                    <a:pt x="97702" y="0"/>
                    <a:pt x="97672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19F69F-2BB0-46E7-AD55-A78903A42BB7}"/>
                </a:ext>
              </a:extLst>
            </p:cNvPr>
            <p:cNvSpPr/>
            <p:nvPr/>
          </p:nvSpPr>
          <p:spPr>
            <a:xfrm>
              <a:off x="148796" y="6595920"/>
              <a:ext cx="72852" cy="97728"/>
            </a:xfrm>
            <a:custGeom>
              <a:avLst/>
              <a:gdLst>
                <a:gd name="connsiteX0" fmla="*/ 38995 w 72852"/>
                <a:gd name="connsiteY0" fmla="*/ 97728 h 97728"/>
                <a:gd name="connsiteX1" fmla="*/ 33852 w 72852"/>
                <a:gd name="connsiteY1" fmla="*/ 97728 h 97728"/>
                <a:gd name="connsiteX2" fmla="*/ 33852 w 72852"/>
                <a:gd name="connsiteY2" fmla="*/ 67708 h 97728"/>
                <a:gd name="connsiteX3" fmla="*/ 36424 w 72852"/>
                <a:gd name="connsiteY3" fmla="*/ 67708 h 97728"/>
                <a:gd name="connsiteX4" fmla="*/ 67709 w 72852"/>
                <a:gd name="connsiteY4" fmla="*/ 36428 h 97728"/>
                <a:gd name="connsiteX5" fmla="*/ 36429 w 72852"/>
                <a:gd name="connsiteY5" fmla="*/ 5143 h 97728"/>
                <a:gd name="connsiteX6" fmla="*/ 5144 w 72852"/>
                <a:gd name="connsiteY6" fmla="*/ 36423 h 97728"/>
                <a:gd name="connsiteX7" fmla="*/ 5144 w 72852"/>
                <a:gd name="connsiteY7" fmla="*/ 36425 h 97728"/>
                <a:gd name="connsiteX8" fmla="*/ 0 w 72852"/>
                <a:gd name="connsiteY8" fmla="*/ 36425 h 97728"/>
                <a:gd name="connsiteX9" fmla="*/ 36427 w 72852"/>
                <a:gd name="connsiteY9" fmla="*/ 0 h 97728"/>
                <a:gd name="connsiteX10" fmla="*/ 72853 w 72852"/>
                <a:gd name="connsiteY10" fmla="*/ 36427 h 97728"/>
                <a:gd name="connsiteX11" fmla="*/ 38995 w 72852"/>
                <a:gd name="connsiteY11" fmla="*/ 72762 h 9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852" h="97728">
                  <a:moveTo>
                    <a:pt x="38995" y="97728"/>
                  </a:moveTo>
                  <a:lnTo>
                    <a:pt x="33852" y="97728"/>
                  </a:lnTo>
                  <a:lnTo>
                    <a:pt x="33852" y="67708"/>
                  </a:lnTo>
                  <a:lnTo>
                    <a:pt x="36424" y="67708"/>
                  </a:lnTo>
                  <a:cubicBezTo>
                    <a:pt x="53701" y="67710"/>
                    <a:pt x="67707" y="53705"/>
                    <a:pt x="67709" y="36428"/>
                  </a:cubicBezTo>
                  <a:cubicBezTo>
                    <a:pt x="67711" y="19151"/>
                    <a:pt x="53706" y="5144"/>
                    <a:pt x="36429" y="5143"/>
                  </a:cubicBezTo>
                  <a:cubicBezTo>
                    <a:pt x="19152" y="5141"/>
                    <a:pt x="5145" y="19146"/>
                    <a:pt x="5144" y="36423"/>
                  </a:cubicBezTo>
                  <a:cubicBezTo>
                    <a:pt x="5144" y="36424"/>
                    <a:pt x="5144" y="36425"/>
                    <a:pt x="5144" y="36425"/>
                  </a:cubicBezTo>
                  <a:lnTo>
                    <a:pt x="0" y="36425"/>
                  </a:lnTo>
                  <a:cubicBezTo>
                    <a:pt x="1" y="16308"/>
                    <a:pt x="16309" y="-1"/>
                    <a:pt x="36427" y="0"/>
                  </a:cubicBezTo>
                  <a:cubicBezTo>
                    <a:pt x="56545" y="0"/>
                    <a:pt x="72853" y="16309"/>
                    <a:pt x="72853" y="36427"/>
                  </a:cubicBezTo>
                  <a:cubicBezTo>
                    <a:pt x="72852" y="55547"/>
                    <a:pt x="58068" y="71413"/>
                    <a:pt x="38995" y="727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8FBA75-9BEA-4180-A8F7-E0FD282B22E3}"/>
                </a:ext>
              </a:extLst>
            </p:cNvPr>
            <p:cNvSpPr/>
            <p:nvPr/>
          </p:nvSpPr>
          <p:spPr>
            <a:xfrm>
              <a:off x="180130" y="6706507"/>
              <a:ext cx="10287" cy="10287"/>
            </a:xfrm>
            <a:custGeom>
              <a:avLst/>
              <a:gdLst>
                <a:gd name="connsiteX0" fmla="*/ 10287 w 10287"/>
                <a:gd name="connsiteY0" fmla="*/ 5144 h 10287"/>
                <a:gd name="connsiteX1" fmla="*/ 5144 w 10287"/>
                <a:gd name="connsiteY1" fmla="*/ 10287 h 10287"/>
                <a:gd name="connsiteX2" fmla="*/ 0 w 10287"/>
                <a:gd name="connsiteY2" fmla="*/ 5144 h 10287"/>
                <a:gd name="connsiteX3" fmla="*/ 5144 w 10287"/>
                <a:gd name="connsiteY3" fmla="*/ 0 h 10287"/>
                <a:gd name="connsiteX4" fmla="*/ 10287 w 10287"/>
                <a:gd name="connsiteY4" fmla="*/ 5144 h 1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10287">
                  <a:moveTo>
                    <a:pt x="10287" y="5144"/>
                  </a:moveTo>
                  <a:cubicBezTo>
                    <a:pt x="10287" y="7984"/>
                    <a:pt x="7984" y="10287"/>
                    <a:pt x="5144" y="10287"/>
                  </a:cubicBezTo>
                  <a:cubicBezTo>
                    <a:pt x="2303" y="10287"/>
                    <a:pt x="0" y="7984"/>
                    <a:pt x="0" y="5144"/>
                  </a:cubicBezTo>
                  <a:cubicBezTo>
                    <a:pt x="0" y="2303"/>
                    <a:pt x="2303" y="0"/>
                    <a:pt x="5144" y="0"/>
                  </a:cubicBezTo>
                  <a:cubicBezTo>
                    <a:pt x="7984" y="0"/>
                    <a:pt x="10287" y="2303"/>
                    <a:pt x="10287" y="5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22C9AD-706E-4200-ADDC-E0A366162C7E}"/>
              </a:ext>
            </a:extLst>
          </p:cNvPr>
          <p:cNvSpPr>
            <a:spLocks noChangeAspect="1"/>
          </p:cNvSpPr>
          <p:nvPr/>
        </p:nvSpPr>
        <p:spPr>
          <a:xfrm>
            <a:off x="83686" y="5813543"/>
            <a:ext cx="207264" cy="188976"/>
          </a:xfrm>
          <a:custGeom>
            <a:avLst/>
            <a:gdLst>
              <a:gd name="connsiteX0" fmla="*/ 609600 w 647700"/>
              <a:gd name="connsiteY0" fmla="*/ 19050 h 590550"/>
              <a:gd name="connsiteX1" fmla="*/ 628650 w 647700"/>
              <a:gd name="connsiteY1" fmla="*/ 38100 h 590550"/>
              <a:gd name="connsiteX2" fmla="*/ 628650 w 647700"/>
              <a:gd name="connsiteY2" fmla="*/ 419100 h 590550"/>
              <a:gd name="connsiteX3" fmla="*/ 609600 w 647700"/>
              <a:gd name="connsiteY3" fmla="*/ 438150 h 590550"/>
              <a:gd name="connsiteX4" fmla="*/ 495300 w 647700"/>
              <a:gd name="connsiteY4" fmla="*/ 438150 h 590550"/>
              <a:gd name="connsiteX5" fmla="*/ 495300 w 647700"/>
              <a:gd name="connsiteY5" fmla="*/ 544563 h 590550"/>
              <a:gd name="connsiteX6" fmla="*/ 399231 w 647700"/>
              <a:gd name="connsiteY6" fmla="*/ 448494 h 590550"/>
              <a:gd name="connsiteX7" fmla="*/ 393649 w 647700"/>
              <a:gd name="connsiteY7" fmla="*/ 442913 h 590550"/>
              <a:gd name="connsiteX8" fmla="*/ 38100 w 647700"/>
              <a:gd name="connsiteY8" fmla="*/ 442913 h 590550"/>
              <a:gd name="connsiteX9" fmla="*/ 19050 w 647700"/>
              <a:gd name="connsiteY9" fmla="*/ 423863 h 590550"/>
              <a:gd name="connsiteX10" fmla="*/ 19050 w 647700"/>
              <a:gd name="connsiteY10" fmla="*/ 38100 h 590550"/>
              <a:gd name="connsiteX11" fmla="*/ 38100 w 647700"/>
              <a:gd name="connsiteY11" fmla="*/ 19050 h 590550"/>
              <a:gd name="connsiteX12" fmla="*/ 609600 w 647700"/>
              <a:gd name="connsiteY12" fmla="*/ 19050 h 590550"/>
              <a:gd name="connsiteX13" fmla="*/ 609600 w 647700"/>
              <a:gd name="connsiteY13" fmla="*/ 0 h 590550"/>
              <a:gd name="connsiteX14" fmla="*/ 38100 w 647700"/>
              <a:gd name="connsiteY14" fmla="*/ 0 h 590550"/>
              <a:gd name="connsiteX15" fmla="*/ 0 w 647700"/>
              <a:gd name="connsiteY15" fmla="*/ 38100 h 590550"/>
              <a:gd name="connsiteX16" fmla="*/ 0 w 647700"/>
              <a:gd name="connsiteY16" fmla="*/ 423863 h 590550"/>
              <a:gd name="connsiteX17" fmla="*/ 38100 w 647700"/>
              <a:gd name="connsiteY17" fmla="*/ 461963 h 590550"/>
              <a:gd name="connsiteX18" fmla="*/ 385763 w 647700"/>
              <a:gd name="connsiteY18" fmla="*/ 461963 h 590550"/>
              <a:gd name="connsiteX19" fmla="*/ 514350 w 647700"/>
              <a:gd name="connsiteY19" fmla="*/ 590550 h 590550"/>
              <a:gd name="connsiteX20" fmla="*/ 514350 w 647700"/>
              <a:gd name="connsiteY20" fmla="*/ 457200 h 590550"/>
              <a:gd name="connsiteX21" fmla="*/ 609600 w 647700"/>
              <a:gd name="connsiteY21" fmla="*/ 457200 h 590550"/>
              <a:gd name="connsiteX22" fmla="*/ 647700 w 647700"/>
              <a:gd name="connsiteY22" fmla="*/ 419100 h 590550"/>
              <a:gd name="connsiteX23" fmla="*/ 647700 w 647700"/>
              <a:gd name="connsiteY23" fmla="*/ 38100 h 590550"/>
              <a:gd name="connsiteX24" fmla="*/ 609600 w 647700"/>
              <a:gd name="connsiteY24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7700" h="590550">
                <a:moveTo>
                  <a:pt x="609600" y="19050"/>
                </a:moveTo>
                <a:cubicBezTo>
                  <a:pt x="620121" y="19050"/>
                  <a:pt x="628650" y="27579"/>
                  <a:pt x="628650" y="38100"/>
                </a:cubicBezTo>
                <a:lnTo>
                  <a:pt x="628650" y="419100"/>
                </a:lnTo>
                <a:cubicBezTo>
                  <a:pt x="628650" y="429621"/>
                  <a:pt x="620121" y="438150"/>
                  <a:pt x="609600" y="438150"/>
                </a:cubicBezTo>
                <a:lnTo>
                  <a:pt x="495300" y="438150"/>
                </a:lnTo>
                <a:lnTo>
                  <a:pt x="495300" y="544563"/>
                </a:lnTo>
                <a:lnTo>
                  <a:pt x="399231" y="448494"/>
                </a:lnTo>
                <a:lnTo>
                  <a:pt x="393649" y="442913"/>
                </a:lnTo>
                <a:lnTo>
                  <a:pt x="38100" y="442913"/>
                </a:lnTo>
                <a:cubicBezTo>
                  <a:pt x="27579" y="442913"/>
                  <a:pt x="19050" y="434384"/>
                  <a:pt x="19050" y="423863"/>
                </a:cubicBez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09600" y="19050"/>
                </a:lnTo>
                <a:moveTo>
                  <a:pt x="60960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423863"/>
                </a:lnTo>
                <a:cubicBezTo>
                  <a:pt x="0" y="444904"/>
                  <a:pt x="17058" y="461963"/>
                  <a:pt x="38100" y="461963"/>
                </a:cubicBezTo>
                <a:lnTo>
                  <a:pt x="385763" y="461963"/>
                </a:lnTo>
                <a:lnTo>
                  <a:pt x="514350" y="590550"/>
                </a:lnTo>
                <a:lnTo>
                  <a:pt x="514350" y="457200"/>
                </a:lnTo>
                <a:lnTo>
                  <a:pt x="609600" y="457200"/>
                </a:lnTo>
                <a:cubicBezTo>
                  <a:pt x="630642" y="457200"/>
                  <a:pt x="647700" y="440142"/>
                  <a:pt x="647700" y="419100"/>
                </a:cubicBezTo>
                <a:lnTo>
                  <a:pt x="647700" y="38100"/>
                </a:lnTo>
                <a:cubicBezTo>
                  <a:pt x="647700" y="17058"/>
                  <a:pt x="630642" y="0"/>
                  <a:pt x="6096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nslucent Background">
            <a:extLst>
              <a:ext uri="{FF2B5EF4-FFF2-40B4-BE49-F238E27FC236}">
                <a16:creationId xmlns:a16="http://schemas.microsoft.com/office/drawing/2014/main" id="{972C0003-F76D-488A-81D4-7A96817E3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4D5A37D-C501-471C-A959-544DD95375C6}"/>
              </a:ext>
            </a:extLst>
          </p:cNvPr>
          <p:cNvSpPr/>
          <p:nvPr/>
        </p:nvSpPr>
        <p:spPr>
          <a:xfrm>
            <a:off x="641517" y="444832"/>
            <a:ext cx="1377784" cy="698168"/>
          </a:xfrm>
          <a:prstGeom prst="wedgeRoundRectCallout">
            <a:avLst>
              <a:gd name="adj1" fmla="val -70014"/>
              <a:gd name="adj2" fmla="val -794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for more filter options.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4408C3-2143-46CC-A814-4FC631F6B997}"/>
              </a:ext>
            </a:extLst>
          </p:cNvPr>
          <p:cNvSpPr/>
          <p:nvPr/>
        </p:nvSpPr>
        <p:spPr>
          <a:xfrm>
            <a:off x="3918117" y="1854532"/>
            <a:ext cx="2177883" cy="850568"/>
          </a:xfrm>
          <a:prstGeom prst="wedgeRoundRectCallout">
            <a:avLst>
              <a:gd name="adj1" fmla="val -545"/>
              <a:gd name="adj2" fmla="val 824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Select a state and click this button to drill through for more detail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BAA8C2F-BFE6-4981-A711-D98EF172F036}"/>
              </a:ext>
            </a:extLst>
          </p:cNvPr>
          <p:cNvSpPr/>
          <p:nvPr/>
        </p:nvSpPr>
        <p:spPr>
          <a:xfrm>
            <a:off x="7041285" y="1854532"/>
            <a:ext cx="2451799" cy="494968"/>
          </a:xfrm>
          <a:prstGeom prst="wedgeRoundRectCallout">
            <a:avLst>
              <a:gd name="adj1" fmla="val -53027"/>
              <a:gd name="adj2" fmla="val -937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Hovering over the line will provide more context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4ECBF65-09F4-4532-A28C-452C726BA742}"/>
              </a:ext>
            </a:extLst>
          </p:cNvPr>
          <p:cNvSpPr/>
          <p:nvPr/>
        </p:nvSpPr>
        <p:spPr>
          <a:xfrm>
            <a:off x="7320685" y="4013532"/>
            <a:ext cx="2451799" cy="685467"/>
          </a:xfrm>
          <a:prstGeom prst="wedgeRoundRectCallout">
            <a:avLst>
              <a:gd name="adj1" fmla="val 64038"/>
              <a:gd name="adj2" fmla="val -12970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Clicking here will bring in the AI driven Decomposition tree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AFF8C53-A9E8-44CB-922F-2B5053A5801C}"/>
              </a:ext>
            </a:extLst>
          </p:cNvPr>
          <p:cNvSpPr/>
          <p:nvPr/>
        </p:nvSpPr>
        <p:spPr>
          <a:xfrm>
            <a:off x="874750" y="5276020"/>
            <a:ext cx="1483846" cy="451347"/>
          </a:xfrm>
          <a:prstGeom prst="wedgeRoundRectCallout">
            <a:avLst>
              <a:gd name="adj1" fmla="val -82919"/>
              <a:gd name="adj2" fmla="val 69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to open Q&amp;A pane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637B0A68-C85D-48CF-94BE-EEF4B5E9D457}"/>
              </a:ext>
            </a:extLst>
          </p:cNvPr>
          <p:cNvSpPr/>
          <p:nvPr/>
        </p:nvSpPr>
        <p:spPr>
          <a:xfrm>
            <a:off x="1038259" y="5932992"/>
            <a:ext cx="1892646" cy="451348"/>
          </a:xfrm>
          <a:prstGeom prst="wedgeRoundRectCallout">
            <a:avLst>
              <a:gd name="adj1" fmla="val -86606"/>
              <a:gd name="adj2" fmla="val 334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to open Page Nav Guide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A51AAA-89B4-4E50-A85B-1D956957709A}"/>
              </a:ext>
            </a:extLst>
          </p:cNvPr>
          <p:cNvSpPr/>
          <p:nvPr/>
        </p:nvSpPr>
        <p:spPr>
          <a:xfrm>
            <a:off x="3149600" y="6270460"/>
            <a:ext cx="1904999" cy="451280"/>
          </a:xfrm>
          <a:prstGeom prst="wedgeRoundRectCallout">
            <a:avLst>
              <a:gd name="adj1" fmla="val -199984"/>
              <a:gd name="adj2" fmla="val 369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to open help pane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09B4537-99B5-4F79-89D6-43E84A6513FD}"/>
              </a:ext>
            </a:extLst>
          </p:cNvPr>
          <p:cNvSpPr/>
          <p:nvPr/>
        </p:nvSpPr>
        <p:spPr>
          <a:xfrm>
            <a:off x="2633615" y="3473392"/>
            <a:ext cx="2569004" cy="451280"/>
          </a:xfrm>
          <a:prstGeom prst="wedgeRoundRectCallout">
            <a:avLst>
              <a:gd name="adj1" fmla="val -72271"/>
              <a:gd name="adj2" fmla="val 256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Clicking a Region will cross-filter the other visuals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0B9CCBD-3601-4752-9EC2-1453FB3694BE}"/>
              </a:ext>
            </a:extLst>
          </p:cNvPr>
          <p:cNvSpPr/>
          <p:nvPr/>
        </p:nvSpPr>
        <p:spPr>
          <a:xfrm>
            <a:off x="4706294" y="5050380"/>
            <a:ext cx="2451799" cy="451280"/>
          </a:xfrm>
          <a:prstGeom prst="wedgeRoundRectCallout">
            <a:avLst>
              <a:gd name="adj1" fmla="val -72271"/>
              <a:gd name="adj2" fmla="val 256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Right Click &gt; Drill Through to get to deeper Detail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93D7C6E-197C-4AAB-8DF7-17CCC273E9C9}"/>
              </a:ext>
            </a:extLst>
          </p:cNvPr>
          <p:cNvSpPr/>
          <p:nvPr/>
        </p:nvSpPr>
        <p:spPr>
          <a:xfrm>
            <a:off x="6738294" y="5924257"/>
            <a:ext cx="2451799" cy="410255"/>
          </a:xfrm>
          <a:prstGeom prst="wedgeRoundRectCallout">
            <a:avLst>
              <a:gd name="adj1" fmla="val 71211"/>
              <a:gd name="adj2" fmla="val -981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Hovering on a State will display more Detail</a:t>
            </a:r>
          </a:p>
        </p:txBody>
      </p:sp>
    </p:spTree>
    <p:extLst>
      <p:ext uri="{BB962C8B-B14F-4D97-AF65-F5344CB8AC3E}">
        <p14:creationId xmlns:p14="http://schemas.microsoft.com/office/powerpoint/2010/main" val="39318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C0003-F76D-488A-81D4-7A96817E3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14D5A37D-C501-471C-A959-544DD95375C6}"/>
              </a:ext>
            </a:extLst>
          </p:cNvPr>
          <p:cNvSpPr/>
          <p:nvPr/>
        </p:nvSpPr>
        <p:spPr>
          <a:xfrm>
            <a:off x="374427" y="56888"/>
            <a:ext cx="2038573" cy="46999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45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for more filter options.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F34408C3-2143-46CC-A814-4FC631F6B997}"/>
              </a:ext>
            </a:extLst>
          </p:cNvPr>
          <p:cNvSpPr/>
          <p:nvPr/>
        </p:nvSpPr>
        <p:spPr>
          <a:xfrm>
            <a:off x="4313544" y="1797600"/>
            <a:ext cx="2209800" cy="98792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Select a state and click this button to drill through for more detail</a:t>
            </a:r>
          </a:p>
        </p:txBody>
      </p:sp>
      <p:sp>
        <p:nvSpPr>
          <p:cNvPr id="16" name="Callout: Up Arrow 15">
            <a:extLst>
              <a:ext uri="{FF2B5EF4-FFF2-40B4-BE49-F238E27FC236}">
                <a16:creationId xmlns:a16="http://schemas.microsoft.com/office/drawing/2014/main" id="{ABAA8C2F-BFE6-4981-A711-D98EF172F036}"/>
              </a:ext>
            </a:extLst>
          </p:cNvPr>
          <p:cNvSpPr/>
          <p:nvPr/>
        </p:nvSpPr>
        <p:spPr>
          <a:xfrm>
            <a:off x="7041285" y="1854532"/>
            <a:ext cx="2451799" cy="685466"/>
          </a:xfrm>
          <a:prstGeom prst="up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Hovering over the line will provide more context</a:t>
            </a:r>
          </a:p>
        </p:txBody>
      </p:sp>
      <p:sp>
        <p:nvSpPr>
          <p:cNvPr id="17" name="Callout: Right Arrow 16">
            <a:extLst>
              <a:ext uri="{FF2B5EF4-FFF2-40B4-BE49-F238E27FC236}">
                <a16:creationId xmlns:a16="http://schemas.microsoft.com/office/drawing/2014/main" id="{E4ECBF65-09F4-4532-A28C-452C726BA742}"/>
              </a:ext>
            </a:extLst>
          </p:cNvPr>
          <p:cNvSpPr/>
          <p:nvPr/>
        </p:nvSpPr>
        <p:spPr>
          <a:xfrm>
            <a:off x="7320685" y="4013532"/>
            <a:ext cx="2451799" cy="68546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66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Clicking here will bring in the AI driven Decomposition tree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C09B4537-99B5-4F79-89D6-43E84A6513FD}"/>
              </a:ext>
            </a:extLst>
          </p:cNvPr>
          <p:cNvSpPr/>
          <p:nvPr/>
        </p:nvSpPr>
        <p:spPr>
          <a:xfrm>
            <a:off x="2881486" y="3468840"/>
            <a:ext cx="2864115" cy="5401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81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Clicking a Region will cross-filter the other visuals</a:t>
            </a: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293D7C6E-197C-4AAB-8DF7-17CCC273E9C9}"/>
              </a:ext>
            </a:extLst>
          </p:cNvPr>
          <p:cNvSpPr/>
          <p:nvPr/>
        </p:nvSpPr>
        <p:spPr>
          <a:xfrm>
            <a:off x="6738294" y="5903744"/>
            <a:ext cx="2451799" cy="45128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21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Hovering on a State will display more Detail</a:t>
            </a:r>
          </a:p>
        </p:txBody>
      </p:sp>
      <p:sp>
        <p:nvSpPr>
          <p:cNvPr id="25" name="Callout: Left Arrow 24">
            <a:extLst>
              <a:ext uri="{FF2B5EF4-FFF2-40B4-BE49-F238E27FC236}">
                <a16:creationId xmlns:a16="http://schemas.microsoft.com/office/drawing/2014/main" id="{87DF482B-B3BE-4DC9-8E50-681A15D36236}"/>
              </a:ext>
            </a:extLst>
          </p:cNvPr>
          <p:cNvSpPr/>
          <p:nvPr/>
        </p:nvSpPr>
        <p:spPr>
          <a:xfrm>
            <a:off x="374427" y="5775541"/>
            <a:ext cx="2723168" cy="26531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246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to open Q&amp;A pane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B15B918C-E55D-435B-BF9C-C786F72800FD}"/>
              </a:ext>
            </a:extLst>
          </p:cNvPr>
          <p:cNvSpPr/>
          <p:nvPr/>
        </p:nvSpPr>
        <p:spPr>
          <a:xfrm>
            <a:off x="374427" y="6135846"/>
            <a:ext cx="3257773" cy="3169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4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to open Page Nav Guide</a:t>
            </a:r>
          </a:p>
        </p:txBody>
      </p:sp>
      <p:sp>
        <p:nvSpPr>
          <p:cNvPr id="33" name="Callout: Left Arrow 32">
            <a:extLst>
              <a:ext uri="{FF2B5EF4-FFF2-40B4-BE49-F238E27FC236}">
                <a16:creationId xmlns:a16="http://schemas.microsoft.com/office/drawing/2014/main" id="{762B6BC0-2823-4D56-A290-7B9594643403}"/>
              </a:ext>
            </a:extLst>
          </p:cNvPr>
          <p:cNvSpPr/>
          <p:nvPr/>
        </p:nvSpPr>
        <p:spPr>
          <a:xfrm>
            <a:off x="4456570" y="5128670"/>
            <a:ext cx="2864115" cy="5401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81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Right Click &gt; Drill Through to get to deeper Detail</a:t>
            </a:r>
          </a:p>
        </p:txBody>
      </p:sp>
      <p:sp>
        <p:nvSpPr>
          <p:cNvPr id="34" name="Callout: Left Arrow 33">
            <a:extLst>
              <a:ext uri="{FF2B5EF4-FFF2-40B4-BE49-F238E27FC236}">
                <a16:creationId xmlns:a16="http://schemas.microsoft.com/office/drawing/2014/main" id="{97361B13-DB29-424D-9460-D1862D96F5C2}"/>
              </a:ext>
            </a:extLst>
          </p:cNvPr>
          <p:cNvSpPr/>
          <p:nvPr/>
        </p:nvSpPr>
        <p:spPr>
          <a:xfrm>
            <a:off x="363309" y="6548377"/>
            <a:ext cx="2723168" cy="26531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246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Click here to open Help pane</a:t>
            </a:r>
          </a:p>
        </p:txBody>
      </p:sp>
    </p:spTree>
    <p:extLst>
      <p:ext uri="{BB962C8B-B14F-4D97-AF65-F5344CB8AC3E}">
        <p14:creationId xmlns:p14="http://schemas.microsoft.com/office/powerpoint/2010/main" val="210010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Hamill</dc:creator>
  <cp:lastModifiedBy>Pranam G</cp:lastModifiedBy>
  <cp:revision>7</cp:revision>
  <dcterms:created xsi:type="dcterms:W3CDTF">2019-11-06T20:40:19Z</dcterms:created>
  <dcterms:modified xsi:type="dcterms:W3CDTF">2021-09-25T08:55:40Z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chamil@microsoft.com</vt:lpwstr>
  </property>
  <property fmtid="{D5CDD505-2E9C-101B-9397-08002B2CF9AE}" pid="5" name="MSIP_Label_f42aa342-8706-4288-bd11-ebb85995028c_SetDate">
    <vt:lpwstr>2019-11-06T20:46:59.0269181Z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cfe45b99-fff5-4d58-8943-e87ec1aedcc5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