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921" r:id="rId1"/>
  </p:sldMasterIdLst>
  <p:notesMasterIdLst>
    <p:notesMasterId r:id="rId12"/>
  </p:notesMasterIdLst>
  <p:sldIdLst>
    <p:sldId id="310" r:id="rId2"/>
    <p:sldId id="256" r:id="rId3"/>
    <p:sldId id="308" r:id="rId4"/>
    <p:sldId id="303" r:id="rId5"/>
    <p:sldId id="309" r:id="rId6"/>
    <p:sldId id="312" r:id="rId7"/>
    <p:sldId id="313" r:id="rId8"/>
    <p:sldId id="314" r:id="rId9"/>
    <p:sldId id="315" r:id="rId10"/>
    <p:sldId id="316" r:id="rId11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5" dirty="0"/>
          </a:p>
        </p:txBody>
      </p:sp>
    </p:spTree>
    <p:extLst>
      <p:ext uri="{BB962C8B-B14F-4D97-AF65-F5344CB8AC3E}">
        <p14:creationId xmlns:p14="http://schemas.microsoft.com/office/powerpoint/2010/main" val="1607088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5" dirty="0"/>
          </a:p>
        </p:txBody>
      </p:sp>
    </p:spTree>
    <p:extLst>
      <p:ext uri="{BB962C8B-B14F-4D97-AF65-F5344CB8AC3E}">
        <p14:creationId xmlns:p14="http://schemas.microsoft.com/office/powerpoint/2010/main" val="329593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5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5" dirty="0"/>
          </a:p>
        </p:txBody>
      </p:sp>
    </p:spTree>
    <p:extLst>
      <p:ext uri="{BB962C8B-B14F-4D97-AF65-F5344CB8AC3E}">
        <p14:creationId xmlns:p14="http://schemas.microsoft.com/office/powerpoint/2010/main" val="187075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5"/>
          </a:p>
        </p:txBody>
      </p:sp>
    </p:spTree>
    <p:extLst>
      <p:ext uri="{BB962C8B-B14F-4D97-AF65-F5344CB8AC3E}">
        <p14:creationId xmlns:p14="http://schemas.microsoft.com/office/powerpoint/2010/main" val="334359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5" dirty="0"/>
          </a:p>
        </p:txBody>
      </p:sp>
    </p:spTree>
    <p:extLst>
      <p:ext uri="{BB962C8B-B14F-4D97-AF65-F5344CB8AC3E}">
        <p14:creationId xmlns:p14="http://schemas.microsoft.com/office/powerpoint/2010/main" val="130347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5" dirty="0"/>
          </a:p>
        </p:txBody>
      </p:sp>
    </p:spTree>
    <p:extLst>
      <p:ext uri="{BB962C8B-B14F-4D97-AF65-F5344CB8AC3E}">
        <p14:creationId xmlns:p14="http://schemas.microsoft.com/office/powerpoint/2010/main" val="2522176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5" dirty="0"/>
          </a:p>
        </p:txBody>
      </p:sp>
    </p:spTree>
    <p:extLst>
      <p:ext uri="{BB962C8B-B14F-4D97-AF65-F5344CB8AC3E}">
        <p14:creationId xmlns:p14="http://schemas.microsoft.com/office/powerpoint/2010/main" val="2357436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5" dirty="0"/>
          </a:p>
        </p:txBody>
      </p:sp>
    </p:spTree>
    <p:extLst>
      <p:ext uri="{BB962C8B-B14F-4D97-AF65-F5344CB8AC3E}">
        <p14:creationId xmlns:p14="http://schemas.microsoft.com/office/powerpoint/2010/main" val="3103814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5" dirty="0"/>
          </a:p>
        </p:txBody>
      </p:sp>
    </p:spTree>
    <p:extLst>
      <p:ext uri="{BB962C8B-B14F-4D97-AF65-F5344CB8AC3E}">
        <p14:creationId xmlns:p14="http://schemas.microsoft.com/office/powerpoint/2010/main" val="16840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8241" y="2794002"/>
            <a:ext cx="7333834" cy="251420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8241" y="5308200"/>
            <a:ext cx="7333834" cy="1251426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170E-E50B-4728-B9D5-E0AC2288E95D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5243" y="4801287"/>
            <a:ext cx="1550526" cy="868646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0371" y="5032824"/>
            <a:ext cx="649976" cy="40569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239" y="677333"/>
            <a:ext cx="7324428" cy="3463378"/>
          </a:xfrm>
        </p:spPr>
        <p:txBody>
          <a:bodyPr anchor="ctr">
            <a:normAutofit/>
          </a:bodyPr>
          <a:lstStyle>
            <a:lvl1pPr algn="l">
              <a:defRPr sz="533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8239" y="4837829"/>
            <a:ext cx="7324428" cy="172873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2F30-F5F0-42F3-8D54-F7C383AC64AF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5" y="3518364"/>
            <a:ext cx="1509284" cy="56445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8031" y="3604601"/>
            <a:ext cx="649976" cy="40569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2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248" y="677334"/>
            <a:ext cx="6788430" cy="3217333"/>
          </a:xfrm>
        </p:spPr>
        <p:txBody>
          <a:bodyPr anchor="ctr">
            <a:normAutofit/>
          </a:bodyPr>
          <a:lstStyle>
            <a:lvl1pPr algn="l">
              <a:defRPr sz="533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84413" y="3894667"/>
            <a:ext cx="6282098" cy="423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7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7995" indent="0">
              <a:buFontTx/>
              <a:buNone/>
              <a:defRPr/>
            </a:lvl2pPr>
            <a:lvl3pPr marL="1015990" indent="0">
              <a:buFontTx/>
              <a:buNone/>
              <a:defRPr/>
            </a:lvl3pPr>
            <a:lvl4pPr marL="1523985" indent="0">
              <a:buFontTx/>
              <a:buNone/>
              <a:defRPr/>
            </a:lvl4pPr>
            <a:lvl5pPr marL="20319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8239" y="4837829"/>
            <a:ext cx="7324428" cy="172873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2C85-EE3B-43A0-A830-7F6F58C680AD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5" y="3518364"/>
            <a:ext cx="1509284" cy="56445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8031" y="3604601"/>
            <a:ext cx="649976" cy="40569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09241" y="720006"/>
            <a:ext cx="508132" cy="649751"/>
          </a:xfrm>
          <a:prstGeom prst="rect">
            <a:avLst/>
          </a:prstGeom>
        </p:spPr>
        <p:txBody>
          <a:bodyPr vert="horz" lIns="101600" tIns="50800" rIns="101600" bIns="50800" rtlCol="0" anchor="ctr">
            <a:noAutofit/>
          </a:bodyPr>
          <a:lstStyle/>
          <a:p>
            <a:pPr lvl="0"/>
            <a:r>
              <a:rPr lang="en-US" sz="888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77260" y="3228118"/>
            <a:ext cx="508132" cy="649751"/>
          </a:xfrm>
          <a:prstGeom prst="rect">
            <a:avLst/>
          </a:prstGeom>
        </p:spPr>
        <p:txBody>
          <a:bodyPr vert="horz" lIns="101600" tIns="50800" rIns="101600" bIns="50800" rtlCol="0" anchor="ctr">
            <a:noAutofit/>
          </a:bodyPr>
          <a:lstStyle/>
          <a:p>
            <a:pPr lvl="0"/>
            <a:r>
              <a:rPr lang="en-US" sz="888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49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239" y="2709335"/>
            <a:ext cx="7324428" cy="3027606"/>
          </a:xfrm>
        </p:spPr>
        <p:txBody>
          <a:bodyPr anchor="b">
            <a:normAutofit/>
          </a:bodyPr>
          <a:lstStyle>
            <a:lvl1pPr algn="l">
              <a:defRPr sz="533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239" y="5757333"/>
            <a:ext cx="7324428" cy="81069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A860-5229-46CD-B3E6-65453CDB41A7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5" y="5456289"/>
            <a:ext cx="1509284" cy="56445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031" y="5536765"/>
            <a:ext cx="649976" cy="40569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431248" y="677334"/>
            <a:ext cx="6788430" cy="3217333"/>
          </a:xfrm>
        </p:spPr>
        <p:txBody>
          <a:bodyPr anchor="ctr">
            <a:normAutofit/>
          </a:bodyPr>
          <a:lstStyle>
            <a:lvl1pPr algn="l">
              <a:defRPr sz="533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58239" y="4826000"/>
            <a:ext cx="7431436" cy="9313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67">
                <a:solidFill>
                  <a:schemeClr val="accent1"/>
                </a:solidFill>
              </a:defRPr>
            </a:lvl1pPr>
            <a:lvl2pPr marL="507995" indent="0">
              <a:buFontTx/>
              <a:buNone/>
              <a:defRPr/>
            </a:lvl2pPr>
            <a:lvl3pPr marL="1015990" indent="0">
              <a:buFontTx/>
              <a:buNone/>
              <a:defRPr/>
            </a:lvl3pPr>
            <a:lvl4pPr marL="1523985" indent="0">
              <a:buFontTx/>
              <a:buNone/>
              <a:defRPr/>
            </a:lvl4pPr>
            <a:lvl5pPr marL="20319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239" y="5757333"/>
            <a:ext cx="7431436" cy="81069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3EEF-7FA8-47CD-997D-EFB1A69A0F68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5" y="5456289"/>
            <a:ext cx="1509284" cy="56445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031" y="5536765"/>
            <a:ext cx="649976" cy="40569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09241" y="720006"/>
            <a:ext cx="508132" cy="649751"/>
          </a:xfrm>
          <a:prstGeom prst="rect">
            <a:avLst/>
          </a:prstGeom>
        </p:spPr>
        <p:txBody>
          <a:bodyPr vert="horz" lIns="101600" tIns="50800" rIns="101600" bIns="50800" rtlCol="0" anchor="ctr">
            <a:noAutofit/>
          </a:bodyPr>
          <a:lstStyle/>
          <a:p>
            <a:pPr lvl="0"/>
            <a:r>
              <a:rPr lang="en-US" sz="888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77260" y="3228118"/>
            <a:ext cx="508132" cy="649751"/>
          </a:xfrm>
          <a:prstGeom prst="rect">
            <a:avLst/>
          </a:prstGeom>
        </p:spPr>
        <p:txBody>
          <a:bodyPr vert="horz" lIns="101600" tIns="50800" rIns="101600" bIns="50800" rtlCol="0" anchor="ctr">
            <a:noAutofit/>
          </a:bodyPr>
          <a:lstStyle/>
          <a:p>
            <a:pPr lvl="0"/>
            <a:r>
              <a:rPr lang="en-US" sz="888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70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240" y="697119"/>
            <a:ext cx="7324427" cy="3200022"/>
          </a:xfrm>
        </p:spPr>
        <p:txBody>
          <a:bodyPr anchor="ctr">
            <a:normAutofit/>
          </a:bodyPr>
          <a:lstStyle>
            <a:lvl1pPr algn="l">
              <a:defRPr sz="533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58239" y="4826000"/>
            <a:ext cx="7324428" cy="9313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67">
                <a:solidFill>
                  <a:schemeClr val="accent1"/>
                </a:solidFill>
              </a:defRPr>
            </a:lvl1pPr>
            <a:lvl2pPr marL="507995" indent="0">
              <a:buFontTx/>
              <a:buNone/>
              <a:defRPr/>
            </a:lvl2pPr>
            <a:lvl3pPr marL="1015990" indent="0">
              <a:buFontTx/>
              <a:buNone/>
              <a:defRPr/>
            </a:lvl3pPr>
            <a:lvl4pPr marL="1523985" indent="0">
              <a:buFontTx/>
              <a:buNone/>
              <a:defRPr/>
            </a:lvl4pPr>
            <a:lvl5pPr marL="20319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239" y="5757333"/>
            <a:ext cx="7324428" cy="81069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46D-58AB-4428-87AE-E9C01CDD4F66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5" y="5456289"/>
            <a:ext cx="1509284" cy="56445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031" y="5536765"/>
            <a:ext cx="649976" cy="40569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6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985-EC34-47C5-8C51-CAF4AD6CE528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5" y="790216"/>
            <a:ext cx="1509284" cy="56445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32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2817" y="697118"/>
            <a:ext cx="1840147" cy="587090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8240" y="697118"/>
            <a:ext cx="5240387" cy="587090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A856-A6EE-4595-BD59-DB48AD028406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5" y="790216"/>
            <a:ext cx="1509284" cy="56445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6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335" y="693456"/>
            <a:ext cx="7321332" cy="14232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239" y="2370667"/>
            <a:ext cx="7324428" cy="41973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2D79-E387-404C-A565-E79F28A1FF48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5" y="790216"/>
            <a:ext cx="1509284" cy="56445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8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239" y="2305069"/>
            <a:ext cx="7324428" cy="1632000"/>
          </a:xfrm>
        </p:spPr>
        <p:txBody>
          <a:bodyPr anchor="b"/>
          <a:lstStyle>
            <a:lvl1pPr algn="l">
              <a:defRPr sz="4444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8239" y="3979333"/>
            <a:ext cx="7324428" cy="956000"/>
          </a:xfrm>
        </p:spPr>
        <p:txBody>
          <a:bodyPr anchor="t"/>
          <a:lstStyle>
            <a:lvl1pPr marL="0" indent="0" algn="l">
              <a:buNone/>
              <a:defRPr sz="222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5516-8385-4AD7-A370-B67CED17C479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5" y="3518364"/>
            <a:ext cx="1509284" cy="56445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8031" y="3604601"/>
            <a:ext cx="649976" cy="40569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8241" y="2374118"/>
            <a:ext cx="3552812" cy="41859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0341" y="2374118"/>
            <a:ext cx="3552326" cy="41859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911-610B-4181-B5D0-81796EA06B2F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5" y="790216"/>
            <a:ext cx="1509284" cy="56445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8031" y="875315"/>
            <a:ext cx="649976" cy="40569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5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7058" y="2474029"/>
            <a:ext cx="3193996" cy="640291"/>
          </a:xfrm>
        </p:spPr>
        <p:txBody>
          <a:bodyPr anchor="b">
            <a:noAutofit/>
          </a:bodyPr>
          <a:lstStyle>
            <a:lvl1pPr marL="0" indent="0">
              <a:buNone/>
              <a:defRPr sz="2667" b="0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8239" y="3114321"/>
            <a:ext cx="3552813" cy="345078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4616" y="2470442"/>
            <a:ext cx="3192488" cy="640291"/>
          </a:xfrm>
        </p:spPr>
        <p:txBody>
          <a:bodyPr anchor="b">
            <a:noAutofit/>
          </a:bodyPr>
          <a:lstStyle>
            <a:lvl1pPr marL="0" indent="0">
              <a:buNone/>
              <a:defRPr sz="2667" b="0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6350" y="3110734"/>
            <a:ext cx="3550756" cy="345078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6CFE-18B8-41EB-ACA1-4148F977EBFA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5" y="790216"/>
            <a:ext cx="1509284" cy="56445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8031" y="875315"/>
            <a:ext cx="649976" cy="40569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334" y="693456"/>
            <a:ext cx="7321333" cy="14232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A8-6033-4CE8-90ED-EF11A1A637D6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65" y="790216"/>
            <a:ext cx="1509284" cy="56445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BF-697E-4FCA-B618-5AD24F5A6382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65" y="790216"/>
            <a:ext cx="1509284" cy="56445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4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239" y="495653"/>
            <a:ext cx="2921760" cy="1084791"/>
          </a:xfrm>
        </p:spPr>
        <p:txBody>
          <a:bodyPr anchor="b"/>
          <a:lstStyle>
            <a:lvl1pPr algn="l">
              <a:defRPr sz="222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49" y="495655"/>
            <a:ext cx="4212118" cy="6016626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239" y="1776237"/>
            <a:ext cx="2921760" cy="4736040"/>
          </a:xfrm>
        </p:spPr>
        <p:txBody>
          <a:bodyPr/>
          <a:lstStyle>
            <a:lvl1pPr marL="0" indent="0">
              <a:buNone/>
              <a:defRPr sz="1556"/>
            </a:lvl1pPr>
            <a:lvl2pPr marL="507995" indent="0">
              <a:buNone/>
              <a:defRPr sz="1333"/>
            </a:lvl2pPr>
            <a:lvl3pPr marL="1015990" indent="0">
              <a:buNone/>
              <a:defRPr sz="1111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5F2F-9139-4129-9E40-5BED497D11A7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5" y="790216"/>
            <a:ext cx="1509284" cy="56445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4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239" y="5334000"/>
            <a:ext cx="7324428" cy="629709"/>
          </a:xfrm>
        </p:spPr>
        <p:txBody>
          <a:bodyPr anchor="b">
            <a:normAutofit/>
          </a:bodyPr>
          <a:lstStyle>
            <a:lvl1pPr algn="l">
              <a:defRPr sz="266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58239" y="705517"/>
            <a:ext cx="7324428" cy="4283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78"/>
            </a:lvl1pPr>
            <a:lvl2pPr marL="507995" indent="0">
              <a:buNone/>
              <a:defRPr sz="1778"/>
            </a:lvl2pPr>
            <a:lvl3pPr marL="1015990" indent="0">
              <a:buNone/>
              <a:defRPr sz="1778"/>
            </a:lvl3pPr>
            <a:lvl4pPr marL="1523985" indent="0">
              <a:buNone/>
              <a:defRPr sz="1778"/>
            </a:lvl4pPr>
            <a:lvl5pPr marL="2031980" indent="0">
              <a:buNone/>
              <a:defRPr sz="1778"/>
            </a:lvl5pPr>
            <a:lvl6pPr marL="2539975" indent="0">
              <a:buNone/>
              <a:defRPr sz="1778"/>
            </a:lvl6pPr>
            <a:lvl7pPr marL="3047970" indent="0">
              <a:buNone/>
              <a:defRPr sz="1778"/>
            </a:lvl7pPr>
            <a:lvl8pPr marL="3555964" indent="0">
              <a:buNone/>
              <a:defRPr sz="1778"/>
            </a:lvl8pPr>
            <a:lvl9pPr marL="4063959" indent="0">
              <a:buNone/>
              <a:defRPr sz="177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239" y="5963709"/>
            <a:ext cx="7324428" cy="548569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  <a:lvl2pPr marL="507995" indent="0">
              <a:buNone/>
              <a:defRPr sz="1333"/>
            </a:lvl2pPr>
            <a:lvl3pPr marL="1015990" indent="0">
              <a:buNone/>
              <a:defRPr sz="1111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46B-C884-4072-A0C8-D9610FB1F24F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5" y="5456289"/>
            <a:ext cx="1509284" cy="56445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031" y="5536765"/>
            <a:ext cx="649976" cy="40569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3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54000"/>
            <a:ext cx="2201333" cy="7376253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2690" y="317"/>
            <a:ext cx="2169191" cy="7614409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03200" cy="762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334" y="693456"/>
            <a:ext cx="7321333" cy="1423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8239" y="2370667"/>
            <a:ext cx="7324428" cy="431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36000" y="6816766"/>
            <a:ext cx="851533" cy="411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93B0-6068-4DA5-95CD-65FB5982AC01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8239" y="6817566"/>
            <a:ext cx="6351653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68031" y="875315"/>
            <a:ext cx="649976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2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8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</p:sldLayoutIdLst>
  <p:hf hdr="0"/>
  <p:txStyles>
    <p:titleStyle>
      <a:lvl1pPr algn="l" defTabSz="507995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996" indent="-380996" algn="l" defTabSz="507995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25492" indent="-317497" algn="l" defTabSz="507995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Font typeface="Wingdings 3" charset="2"/>
        <a:buChar char=""/>
        <a:defRPr sz="17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9987" indent="-253997" algn="l" defTabSz="507995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Font typeface="Wingdings 3" charset="2"/>
        <a:buChar char=""/>
        <a:defRPr sz="155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77982" indent="-253997" algn="l" defTabSz="507995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Font typeface="Wingdings 3" charset="2"/>
        <a:buChar char=""/>
        <a:defRPr sz="13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5977" indent="-253997" algn="l" defTabSz="507995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Font typeface="Wingdings 3" charset="2"/>
        <a:buChar char=""/>
        <a:defRPr sz="13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93972" indent="-253997" algn="l" defTabSz="507995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Font typeface="Wingdings 3" charset="2"/>
        <a:buChar char=""/>
        <a:defRPr sz="13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301967" indent="-253997" algn="l" defTabSz="507995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Font typeface="Wingdings 3" charset="2"/>
        <a:buChar char=""/>
        <a:defRPr sz="13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809962" indent="-253997" algn="l" defTabSz="507995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Font typeface="Wingdings 3" charset="2"/>
        <a:buChar char=""/>
        <a:defRPr sz="13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317957" indent="-253997" algn="l" defTabSz="507995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Font typeface="Wingdings 3" charset="2"/>
        <a:buChar char=""/>
        <a:defRPr sz="13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https://slidemodel.com/templates/sales-manager-powerpoint-dashboar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s://slidemodel.com/templates/flat-editable-triangle-infographic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738285"/>
            <a:ext cx="10160000" cy="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8;p7"/>
          <p:cNvSpPr txBox="1"/>
          <p:nvPr/>
        </p:nvSpPr>
        <p:spPr>
          <a:xfrm>
            <a:off x="1325664" y="7937"/>
            <a:ext cx="7799677" cy="121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4400" b="1" dirty="0" smtClean="0">
                <a:solidFill>
                  <a:srgbClr val="7030A0"/>
                </a:solidFill>
              </a:rPr>
              <a:t>Skills for Data Scientist</a:t>
            </a:r>
            <a:endParaRPr lang="en-IN" sz="4400" b="1" dirty="0">
              <a:solidFill>
                <a:srgbClr val="7030A0"/>
              </a:solidFill>
              <a:sym typeface="Arial" panose="020B0604020202020204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F576-89D2-4A68-80FC-3D8FBACE9F7C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AutoShape 2" descr="Data Analytics Word Cloud, HD Png Download , Transparent Png Image - PNGi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Data Analytics Word Cloud, HD Png Download , Transparent Png Image - PNGitem"/>
          <p:cNvSpPr>
            <a:spLocks noChangeAspect="1" noChangeArrowheads="1"/>
          </p:cNvSpPr>
          <p:nvPr/>
        </p:nvSpPr>
        <p:spPr bwMode="auto">
          <a:xfrm flipH="1">
            <a:off x="2087439" y="1128608"/>
            <a:ext cx="2652969" cy="26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Data Analytics Word Cloud, HD Png Download , Transparent Png Image - PNGit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8" descr="Data Analytics Word Cloud, HD Png Download , Transparent Png Image - PNGitem"/>
          <p:cNvSpPr>
            <a:spLocks noChangeAspect="1" noChangeArrowheads="1"/>
          </p:cNvSpPr>
          <p:nvPr/>
        </p:nvSpPr>
        <p:spPr bwMode="auto">
          <a:xfrm>
            <a:off x="460374" y="160337"/>
            <a:ext cx="3600181" cy="36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0" descr="Data Analytics Word Cloud, HD Png Download , Transparent Png Image - PNGite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60" name="Picture 12" descr="Resume Skills and Keywords for Data Scientist (Updated for 202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45" y="1544482"/>
            <a:ext cx="9621358" cy="615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8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738285"/>
            <a:ext cx="10160000" cy="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8;p7"/>
          <p:cNvSpPr txBox="1"/>
          <p:nvPr/>
        </p:nvSpPr>
        <p:spPr>
          <a:xfrm>
            <a:off x="836323" y="0"/>
            <a:ext cx="7799677" cy="121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3600" b="1" dirty="0" smtClean="0">
                <a:solidFill>
                  <a:srgbClr val="7030A0"/>
                </a:solidFill>
              </a:rPr>
              <a:t>Visualization Tools : Python</a:t>
            </a:r>
            <a:endParaRPr lang="en-IN" sz="3600" b="1" dirty="0">
              <a:solidFill>
                <a:srgbClr val="7030A0"/>
              </a:solidFill>
              <a:sym typeface="Arial" panose="020B0604020202020204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F576-89D2-4A68-80FC-3D8FBACE9F7C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03" y="3028949"/>
            <a:ext cx="8906570" cy="22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738285"/>
            <a:ext cx="10160000" cy="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8;p7"/>
          <p:cNvSpPr txBox="1"/>
          <p:nvPr/>
        </p:nvSpPr>
        <p:spPr>
          <a:xfrm>
            <a:off x="1329808" y="133130"/>
            <a:ext cx="7799677" cy="121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IN" sz="3200" b="1" dirty="0">
                <a:solidFill>
                  <a:srgbClr val="7030A0"/>
                </a:solidFill>
              </a:rPr>
              <a:t>Data </a:t>
            </a:r>
            <a:r>
              <a:rPr lang="en-IN" sz="3200" b="1" dirty="0" smtClean="0">
                <a:solidFill>
                  <a:srgbClr val="7030A0"/>
                </a:solidFill>
              </a:rPr>
              <a:t>Representation &amp; Visualization</a:t>
            </a:r>
            <a:endParaRPr lang="en-IN" sz="2800" b="1" dirty="0">
              <a:solidFill>
                <a:srgbClr val="7030A0"/>
              </a:solidFill>
              <a:sym typeface="Arial" panose="020B0604020202020204"/>
            </a:endParaRPr>
          </a:p>
        </p:txBody>
      </p:sp>
      <p:pic>
        <p:nvPicPr>
          <p:cNvPr id="5" name="Picture 4" descr="beamer - mdframed with tikz-framework: roundcorner-keyword seem not to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898" y="1679377"/>
            <a:ext cx="2253359" cy="1317356"/>
          </a:xfrm>
          <a:prstGeom prst="rect">
            <a:avLst/>
          </a:prstGeom>
          <a:effectLst>
            <a:glow rad="127000">
              <a:srgbClr val="FF0000"/>
            </a:glow>
            <a:softEdge rad="38100"/>
          </a:effectLst>
        </p:spPr>
      </p:pic>
      <p:sp>
        <p:nvSpPr>
          <p:cNvPr id="6" name="Rectangle 5"/>
          <p:cNvSpPr/>
          <p:nvPr/>
        </p:nvSpPr>
        <p:spPr>
          <a:xfrm>
            <a:off x="4719150" y="2046095"/>
            <a:ext cx="36343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What </a:t>
            </a:r>
            <a:endParaRPr lang="en-IN" sz="3200" dirty="0">
              <a:solidFill>
                <a:srgbClr val="0070C0"/>
              </a:solidFill>
            </a:endParaRPr>
          </a:p>
        </p:txBody>
      </p:sp>
      <p:pic>
        <p:nvPicPr>
          <p:cNvPr id="7" name="Picture 6" descr="beamer - mdframed with tikz-framework: roundcorner-keyword seem not to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898" y="2950524"/>
            <a:ext cx="2253359" cy="1317356"/>
          </a:xfrm>
          <a:prstGeom prst="rect">
            <a:avLst/>
          </a:prstGeom>
          <a:effectLst>
            <a:glow rad="127000">
              <a:srgbClr val="FF0000"/>
            </a:glow>
            <a:softEdge rad="38100"/>
          </a:effectLst>
        </p:spPr>
      </p:pic>
      <p:sp>
        <p:nvSpPr>
          <p:cNvPr id="8" name="Rectangle 7"/>
          <p:cNvSpPr/>
          <p:nvPr/>
        </p:nvSpPr>
        <p:spPr>
          <a:xfrm>
            <a:off x="4641044" y="3274259"/>
            <a:ext cx="36343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 Why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BE28-23FD-4B74-A6A2-FDB44F08208D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738285"/>
            <a:ext cx="10160000" cy="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8;p7"/>
          <p:cNvSpPr txBox="1"/>
          <p:nvPr/>
        </p:nvSpPr>
        <p:spPr>
          <a:xfrm>
            <a:off x="1329808" y="133130"/>
            <a:ext cx="7799677" cy="121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3600" b="1" dirty="0" smtClean="0">
                <a:solidFill>
                  <a:srgbClr val="7030A0"/>
                </a:solidFill>
              </a:rPr>
              <a:t>What</a:t>
            </a:r>
            <a:endParaRPr lang="en-IN" sz="3600" b="1" dirty="0">
              <a:solidFill>
                <a:srgbClr val="7030A0"/>
              </a:solidFill>
              <a:sym typeface="Arial" panose="020B0604020202020204"/>
            </a:endParaRPr>
          </a:p>
        </p:txBody>
      </p:sp>
      <p:pic>
        <p:nvPicPr>
          <p:cNvPr id="5" name="Picture 4" descr="beamer - mdframed with tikz-framework: roundcorner-keyword seem not to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83" y="2950524"/>
            <a:ext cx="3893474" cy="1317356"/>
          </a:xfrm>
          <a:prstGeom prst="rect">
            <a:avLst/>
          </a:prstGeom>
          <a:effectLst>
            <a:glow rad="127000">
              <a:srgbClr val="00B0F0"/>
            </a:glow>
            <a:softEdge rad="38100"/>
          </a:effectLst>
        </p:spPr>
      </p:pic>
      <p:sp>
        <p:nvSpPr>
          <p:cNvPr id="6" name="Rectangle 5"/>
          <p:cNvSpPr/>
          <p:nvPr/>
        </p:nvSpPr>
        <p:spPr>
          <a:xfrm>
            <a:off x="4196635" y="3317242"/>
            <a:ext cx="36343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Visualization</a:t>
            </a:r>
            <a:r>
              <a:rPr lang="en-IN" sz="3200" b="1" dirty="0" smtClean="0">
                <a:solidFill>
                  <a:srgbClr val="0070C0"/>
                </a:solidFill>
              </a:rPr>
              <a:t> 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262753" y="3440624"/>
            <a:ext cx="1534332" cy="4613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329598" y="2994076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rgbClr val="002060"/>
                </a:solidFill>
              </a:rPr>
              <a:t>Data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7266120" y="3422546"/>
            <a:ext cx="1534332" cy="4613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32965" y="2975998"/>
            <a:ext cx="2082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Analysis</a:t>
            </a:r>
            <a:endParaRPr lang="en-IN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F576-89D2-4A68-80FC-3D8FBACE9F7C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/>
        </p:nvSpPr>
        <p:spPr>
          <a:xfrm>
            <a:off x="2896235" y="1913890"/>
            <a:ext cx="6306185" cy="106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45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6" name="Google Shape;26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778290"/>
            <a:ext cx="10160000" cy="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162373" y="2030278"/>
            <a:ext cx="4034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8858-6D39-4F31-A501-DF77DC2A0F36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42" y="1562338"/>
            <a:ext cx="9838248" cy="59233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658996" y="63485"/>
            <a:ext cx="5673348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IN" sz="3600" b="1" dirty="0" smtClean="0">
                <a:solidFill>
                  <a:srgbClr val="7030A0"/>
                </a:solidFill>
              </a:rPr>
              <a:t>Where From Data Comes</a:t>
            </a:r>
            <a:endParaRPr lang="en-IN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9103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738285"/>
            <a:ext cx="10160000" cy="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8;p7"/>
          <p:cNvSpPr txBox="1"/>
          <p:nvPr/>
        </p:nvSpPr>
        <p:spPr>
          <a:xfrm>
            <a:off x="1329808" y="133130"/>
            <a:ext cx="7799677" cy="121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3600" b="1" dirty="0" smtClean="0">
                <a:solidFill>
                  <a:srgbClr val="7030A0"/>
                </a:solidFill>
              </a:rPr>
              <a:t>Why</a:t>
            </a:r>
            <a:endParaRPr lang="en-IN" sz="3600" b="1" dirty="0">
              <a:solidFill>
                <a:srgbClr val="7030A0"/>
              </a:solidFill>
              <a:sym typeface="Arial" panose="020B0604020202020204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F576-89D2-4A68-80FC-3D8FBACE9F7C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11580" y="1745527"/>
            <a:ext cx="5080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rgbClr val="FF0000"/>
                </a:solidFill>
              </a:rPr>
              <a:t>Easy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3600" dirty="0" smtClean="0">
                <a:solidFill>
                  <a:srgbClr val="FF0000"/>
                </a:solidFill>
              </a:rPr>
              <a:t>Quick</a:t>
            </a:r>
            <a:endParaRPr lang="en-IN" sz="3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0000"/>
                </a:solidFill>
              </a:rPr>
              <a:t>Effective &amp; Efficient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738285"/>
            <a:ext cx="10160000" cy="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8;p7"/>
          <p:cNvSpPr txBox="1"/>
          <p:nvPr/>
        </p:nvSpPr>
        <p:spPr>
          <a:xfrm>
            <a:off x="1329808" y="133130"/>
            <a:ext cx="7799677" cy="121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3600" b="1" dirty="0" smtClean="0">
                <a:solidFill>
                  <a:srgbClr val="7030A0"/>
                </a:solidFill>
              </a:rPr>
              <a:t>Golden Rules</a:t>
            </a:r>
            <a:endParaRPr lang="en-IN" sz="3600" b="1" dirty="0">
              <a:solidFill>
                <a:srgbClr val="7030A0"/>
              </a:solidFill>
              <a:sym typeface="Arial" panose="020B0604020202020204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F576-89D2-4A68-80FC-3D8FBACE9F7C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11579" y="1730029"/>
            <a:ext cx="86032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0000"/>
                </a:solidFill>
              </a:rPr>
              <a:t>Know Your Audience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0000"/>
                </a:solidFill>
              </a:rPr>
              <a:t>Choose the right Format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0000"/>
                </a:solidFill>
                <a:hlinkClick r:id="rId4" action="ppaction://hlinksldjump"/>
              </a:rPr>
              <a:t>Tell a Story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3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738285"/>
            <a:ext cx="10160000" cy="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8;p7"/>
          <p:cNvSpPr txBox="1"/>
          <p:nvPr/>
        </p:nvSpPr>
        <p:spPr>
          <a:xfrm>
            <a:off x="1329808" y="133130"/>
            <a:ext cx="7799677" cy="121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3600" b="1" dirty="0" smtClean="0">
                <a:solidFill>
                  <a:srgbClr val="7030A0"/>
                </a:solidFill>
                <a:sym typeface="Arial" panose="020B0604020202020204"/>
              </a:rPr>
              <a:t>Story Telling</a:t>
            </a:r>
            <a:endParaRPr lang="en-IN" sz="3600" b="1" dirty="0">
              <a:solidFill>
                <a:srgbClr val="7030A0"/>
              </a:solidFill>
              <a:sym typeface="Arial" panose="020B0604020202020204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F576-89D2-4A68-80FC-3D8FBACE9F7C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PowerPoint Templates Dashboard for Relevant Metrics">
            <a:hlinkClick r:id="rId4" tgtFrame="&quot;_blank&quot;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4" y="1281010"/>
            <a:ext cx="9927525" cy="6338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71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738285"/>
            <a:ext cx="10160000" cy="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8;p7"/>
          <p:cNvSpPr txBox="1"/>
          <p:nvPr/>
        </p:nvSpPr>
        <p:spPr>
          <a:xfrm>
            <a:off x="1329808" y="133130"/>
            <a:ext cx="7799677" cy="121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3600" b="1" dirty="0" smtClean="0">
                <a:solidFill>
                  <a:srgbClr val="7030A0"/>
                </a:solidFill>
                <a:sym typeface="Arial" panose="020B0604020202020204"/>
              </a:rPr>
              <a:t>Story Telling</a:t>
            </a:r>
            <a:endParaRPr lang="en-IN" sz="3600" b="1" dirty="0">
              <a:solidFill>
                <a:srgbClr val="7030A0"/>
              </a:solidFill>
              <a:sym typeface="Arial" panose="020B0604020202020204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F576-89D2-4A68-80FC-3D8FBACE9F7C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PowerPoint Templates for Data Inforgraphics">
            <a:hlinkClick r:id="rId4" tgtFrame="&quot;_blank&quot;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1" y="1438145"/>
            <a:ext cx="9856922" cy="6181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7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738285"/>
            <a:ext cx="10160000" cy="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8;p7"/>
          <p:cNvSpPr txBox="1"/>
          <p:nvPr/>
        </p:nvSpPr>
        <p:spPr>
          <a:xfrm>
            <a:off x="1329808" y="133130"/>
            <a:ext cx="7799677" cy="121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3600" b="1" dirty="0" smtClean="0">
                <a:solidFill>
                  <a:srgbClr val="7030A0"/>
                </a:solidFill>
              </a:rPr>
              <a:t>Visualization Tools</a:t>
            </a:r>
            <a:endParaRPr lang="en-IN" sz="3600" b="1" dirty="0">
              <a:solidFill>
                <a:srgbClr val="7030A0"/>
              </a:solidFill>
              <a:sym typeface="Arial" panose="020B0604020202020204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F576-89D2-4A68-80FC-3D8FBACE9F7C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26" y="1385764"/>
            <a:ext cx="9840562" cy="51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0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904</TotalTime>
  <Words>68</Words>
  <Application>Microsoft Office PowerPoint</Application>
  <PresentationFormat>Custom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Mehboob</dc:creator>
  <cp:lastModifiedBy>Mehboob</cp:lastModifiedBy>
  <cp:revision>45</cp:revision>
  <dcterms:created xsi:type="dcterms:W3CDTF">2018-09-24T07:58:00Z</dcterms:created>
  <dcterms:modified xsi:type="dcterms:W3CDTF">2023-10-03T10:48:01Z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2057-10.2.0.7456</vt:lpwstr>
  </property>
</Properties>
</file>