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sldIdLst>
    <p:sldId id="256" r:id="rId2"/>
    <p:sldId id="257" r:id="rId3"/>
    <p:sldId id="266" r:id="rId4"/>
    <p:sldId id="258" r:id="rId5"/>
    <p:sldId id="267" r:id="rId6"/>
    <p:sldId id="259" r:id="rId7"/>
    <p:sldId id="260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5048" autoAdjust="0"/>
  </p:normalViewPr>
  <p:slideViewPr>
    <p:cSldViewPr snapToGrid="0">
      <p:cViewPr varScale="1">
        <p:scale>
          <a:sx n="79" d="100"/>
          <a:sy n="79" d="100"/>
        </p:scale>
        <p:origin x="37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1B05-4807-4B0A-BA1B-28BB83808545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03E8-B1F2-4979-990E-51E2011C3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411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1B05-4807-4B0A-BA1B-28BB83808545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03E8-B1F2-4979-990E-51E2011C3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33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1B05-4807-4B0A-BA1B-28BB83808545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03E8-B1F2-4979-990E-51E2011C342D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0969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1B05-4807-4B0A-BA1B-28BB83808545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03E8-B1F2-4979-990E-51E2011C3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307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1B05-4807-4B0A-BA1B-28BB83808545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03E8-B1F2-4979-990E-51E2011C342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1527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1B05-4807-4B0A-BA1B-28BB83808545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03E8-B1F2-4979-990E-51E2011C3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793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1B05-4807-4B0A-BA1B-28BB83808545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03E8-B1F2-4979-990E-51E2011C3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268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1B05-4807-4B0A-BA1B-28BB83808545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03E8-B1F2-4979-990E-51E2011C3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593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1B05-4807-4B0A-BA1B-28BB83808545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03E8-B1F2-4979-990E-51E2011C3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63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1B05-4807-4B0A-BA1B-28BB83808545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03E8-B1F2-4979-990E-51E2011C3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91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1B05-4807-4B0A-BA1B-28BB83808545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03E8-B1F2-4979-990E-51E2011C3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336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1B05-4807-4B0A-BA1B-28BB83808545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03E8-B1F2-4979-990E-51E2011C3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77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1B05-4807-4B0A-BA1B-28BB83808545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03E8-B1F2-4979-990E-51E2011C3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58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1B05-4807-4B0A-BA1B-28BB83808545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03E8-B1F2-4979-990E-51E2011C3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954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1B05-4807-4B0A-BA1B-28BB83808545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03E8-B1F2-4979-990E-51E2011C3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154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1B05-4807-4B0A-BA1B-28BB83808545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03E8-B1F2-4979-990E-51E2011C3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354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01B05-4807-4B0A-BA1B-28BB83808545}" type="datetimeFigureOut">
              <a:rPr lang="en-IN" smtClean="0"/>
              <a:t>04-12-2023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5AF03E8-B1F2-4979-990E-51E2011C3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15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703070"/>
            <a:ext cx="7766936" cy="2347766"/>
          </a:xfrm>
        </p:spPr>
        <p:txBody>
          <a:bodyPr/>
          <a:lstStyle/>
          <a:p>
            <a:pPr algn="ctr"/>
            <a:r>
              <a:rPr lang="en-US" dirty="0" smtClean="0"/>
              <a:t>PUBLIC SPEAKING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>
            <a:off x="-1407886" y="5210629"/>
            <a:ext cx="319315" cy="349794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802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335" y="2288722"/>
            <a:ext cx="51720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83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430" y="933450"/>
            <a:ext cx="65151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76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5574" y="-246743"/>
            <a:ext cx="13757859" cy="798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8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54" y="1041400"/>
            <a:ext cx="870697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01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57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3643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566876"/>
            <a:ext cx="7086600" cy="615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81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16" y="647700"/>
            <a:ext cx="8951931" cy="429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97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261" y="252933"/>
            <a:ext cx="7260639" cy="598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23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57300"/>
            <a:ext cx="8964067" cy="431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59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</TotalTime>
  <Words>2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PUBLIC SPEAKING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10</cp:revision>
  <dcterms:created xsi:type="dcterms:W3CDTF">2023-12-02T02:05:33Z</dcterms:created>
  <dcterms:modified xsi:type="dcterms:W3CDTF">2023-12-04T12:03:44Z</dcterms:modified>
</cp:coreProperties>
</file>