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vallikaSiddanathi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27" d="100"/>
          <a:sy n="27" d="100"/>
        </p:scale>
        <p:origin x="124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FC93C-2E63-4574-BD66-D7402B8FAED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E5624-D281-4649-9D4B-C2766034E8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E5624-D281-4649-9D4B-C2766034E8E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8245780-E003-4ECC-A6A1-003CC821B9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in_Kuala_Lumpu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74" y="214290"/>
            <a:ext cx="9072626" cy="18573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Coursera</a:t>
            </a:r>
            <a:r>
              <a:rPr lang="en-US" dirty="0"/>
              <a:t> Capstone IBM Applied Data Science 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929066"/>
            <a:ext cx="8429684" cy="1928826"/>
          </a:xfrm>
        </p:spPr>
        <p:txBody>
          <a:bodyPr/>
          <a:lstStyle/>
          <a:p>
            <a:r>
              <a:rPr lang="en-US" dirty="0"/>
              <a:t>Opening a New Shopping Mall in Kuala Lumpur, Malaysia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Location of the shopping mall is one of the most important decisions that will determine whether the mall will be a success or a failure </a:t>
            </a:r>
          </a:p>
          <a:p>
            <a:r>
              <a:rPr lang="en-US" dirty="0"/>
              <a:t>• Objective: To </a:t>
            </a:r>
            <a:r>
              <a:rPr lang="en-US" dirty="0" err="1"/>
              <a:t>analyse</a:t>
            </a:r>
            <a:r>
              <a:rPr lang="en-US" dirty="0"/>
              <a:t> and select the best locations in the city of Kuala Lumpur, Malaysia to open a new shopping mall </a:t>
            </a:r>
          </a:p>
          <a:p>
            <a:r>
              <a:rPr lang="en-US" dirty="0"/>
              <a:t>• This project is timely as the city is currently suffering from oversupply of shopping malls </a:t>
            </a:r>
          </a:p>
          <a:p>
            <a:r>
              <a:rPr lang="en-US" dirty="0"/>
              <a:t>• Business question </a:t>
            </a:r>
          </a:p>
          <a:p>
            <a:r>
              <a:rPr lang="en-US" dirty="0"/>
              <a:t>➢In the city of Kuala Lumpur, Malaysia, if a property developer is looking to open a new shopping mall, where would you recommend that they open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5500702"/>
          </a:xfrm>
        </p:spPr>
        <p:txBody>
          <a:bodyPr>
            <a:normAutofit fontScale="92500"/>
          </a:bodyPr>
          <a:lstStyle/>
          <a:p>
            <a:r>
              <a:rPr lang="en-US"/>
              <a:t>• Data </a:t>
            </a:r>
            <a:r>
              <a:rPr lang="en-US" dirty="0"/>
              <a:t>required </a:t>
            </a:r>
          </a:p>
          <a:p>
            <a:r>
              <a:rPr lang="en-US" dirty="0"/>
              <a:t>➢List of </a:t>
            </a:r>
            <a:r>
              <a:rPr lang="en-US" dirty="0" err="1"/>
              <a:t>neighbourhoods</a:t>
            </a:r>
            <a:r>
              <a:rPr lang="en-US" dirty="0"/>
              <a:t> in Kuala Lumpur </a:t>
            </a:r>
          </a:p>
          <a:p>
            <a:r>
              <a:rPr lang="en-US" dirty="0"/>
              <a:t>➢Latitude and longitude coordinates of the </a:t>
            </a:r>
            <a:r>
              <a:rPr lang="en-US" dirty="0" err="1"/>
              <a:t>neighbourhoods</a:t>
            </a:r>
            <a:endParaRPr lang="en-US" dirty="0"/>
          </a:p>
          <a:p>
            <a:r>
              <a:rPr lang="en-US" dirty="0"/>
              <a:t> ➢Venue data, particularly data related to shopping malls</a:t>
            </a:r>
          </a:p>
          <a:p>
            <a:r>
              <a:rPr lang="en-US" dirty="0"/>
              <a:t>• Sources of data </a:t>
            </a:r>
          </a:p>
          <a:p>
            <a:r>
              <a:rPr lang="en-US" dirty="0"/>
              <a:t>➢Wikipedia page for </a:t>
            </a:r>
            <a:r>
              <a:rPr lang="en-US" dirty="0" err="1"/>
              <a:t>neighbourhoods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https://en.wikipedia.org/wiki/Category:Suburbs_in_Kuala_Lumpur</a:t>
            </a:r>
            <a:r>
              <a:rPr lang="en-US" dirty="0"/>
              <a:t>)</a:t>
            </a:r>
          </a:p>
          <a:p>
            <a:r>
              <a:rPr lang="en-US" dirty="0"/>
              <a:t> ➢</a:t>
            </a:r>
            <a:r>
              <a:rPr lang="en-US" dirty="0" err="1"/>
              <a:t>Geocoder</a:t>
            </a:r>
            <a:r>
              <a:rPr lang="en-US" dirty="0"/>
              <a:t> package for latitude and longitude coordinates </a:t>
            </a:r>
          </a:p>
          <a:p>
            <a:r>
              <a:rPr lang="en-US" dirty="0"/>
              <a:t>➢Foursquare API for venue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Web scraping Wikipedia page for </a:t>
            </a:r>
            <a:r>
              <a:rPr lang="en-US" dirty="0" err="1"/>
              <a:t>neighbourhoods</a:t>
            </a:r>
            <a:r>
              <a:rPr lang="en-US" dirty="0"/>
              <a:t> list </a:t>
            </a:r>
          </a:p>
          <a:p>
            <a:r>
              <a:rPr lang="en-US" dirty="0"/>
              <a:t>• Get latitude and longitude coordinates using </a:t>
            </a:r>
            <a:r>
              <a:rPr lang="en-US" dirty="0" err="1"/>
              <a:t>Geocoder</a:t>
            </a:r>
            <a:r>
              <a:rPr lang="en-US" dirty="0"/>
              <a:t> </a:t>
            </a:r>
          </a:p>
          <a:p>
            <a:r>
              <a:rPr lang="en-US" dirty="0"/>
              <a:t>• Use Foursquare API to get venue data </a:t>
            </a:r>
          </a:p>
          <a:p>
            <a:r>
              <a:rPr lang="en-US" dirty="0"/>
              <a:t>• Group data by </a:t>
            </a:r>
            <a:r>
              <a:rPr lang="en-US" dirty="0" err="1"/>
              <a:t>neighbourhood</a:t>
            </a:r>
            <a:r>
              <a:rPr lang="en-US" dirty="0"/>
              <a:t> and taking the mean of the frequency of occurrence of each venue category </a:t>
            </a:r>
          </a:p>
          <a:p>
            <a:r>
              <a:rPr lang="en-US" dirty="0"/>
              <a:t>• Filter venue category by Shopping Mall </a:t>
            </a:r>
          </a:p>
          <a:p>
            <a:r>
              <a:rPr lang="en-US" dirty="0"/>
              <a:t>• Perform clustering on the data by using k-means clustering </a:t>
            </a:r>
          </a:p>
          <a:p>
            <a:r>
              <a:rPr lang="en-US" dirty="0"/>
              <a:t>• Visualize the clusters in a map using Folium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114298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0" y="2643182"/>
            <a:ext cx="9144000" cy="4214818"/>
          </a:xfrm>
        </p:spPr>
        <p:txBody>
          <a:bodyPr>
            <a:normAutofit/>
          </a:bodyPr>
          <a:lstStyle/>
          <a:p>
            <a:r>
              <a:rPr lang="en-US" dirty="0"/>
              <a:t>• Categorized the </a:t>
            </a:r>
            <a:r>
              <a:rPr lang="en-US" dirty="0" err="1"/>
              <a:t>neighbourhoods</a:t>
            </a:r>
            <a:r>
              <a:rPr lang="en-US" dirty="0"/>
              <a:t> into 3 clusters :</a:t>
            </a:r>
          </a:p>
          <a:p>
            <a:r>
              <a:rPr lang="en-US" dirty="0"/>
              <a:t> ➢Cluster 0: </a:t>
            </a:r>
            <a:r>
              <a:rPr lang="en-US" dirty="0" err="1"/>
              <a:t>Neighbourhoods</a:t>
            </a:r>
            <a:r>
              <a:rPr lang="en-US" dirty="0"/>
              <a:t> with moderate number of shopping malls</a:t>
            </a:r>
          </a:p>
          <a:p>
            <a:r>
              <a:rPr lang="en-US" dirty="0"/>
              <a:t> ➢Cluster 1: </a:t>
            </a:r>
            <a:r>
              <a:rPr lang="en-US" dirty="0" err="1"/>
              <a:t>Neighbourhoods</a:t>
            </a:r>
            <a:r>
              <a:rPr lang="en-US" dirty="0"/>
              <a:t> with low number to no existence of shopping malls </a:t>
            </a:r>
          </a:p>
          <a:p>
            <a:r>
              <a:rPr lang="en-US" dirty="0"/>
              <a:t>➢Cluster 2: </a:t>
            </a:r>
            <a:r>
              <a:rPr lang="en-US" dirty="0" err="1"/>
              <a:t>Neighbourhoods</a:t>
            </a:r>
            <a:r>
              <a:rPr lang="en-US" dirty="0"/>
              <a:t> with high concentration of shopping malls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Most of the shopping malls are concentrated in the central area of the city </a:t>
            </a:r>
          </a:p>
          <a:p>
            <a:r>
              <a:rPr lang="en-US" dirty="0"/>
              <a:t>• Highest number in cluster 2 and moderate number in cluster 0 </a:t>
            </a:r>
          </a:p>
          <a:p>
            <a:r>
              <a:rPr lang="en-US" dirty="0"/>
              <a:t>• Cluster 1 has very low number to no shopping mall in the </a:t>
            </a:r>
            <a:r>
              <a:rPr lang="en-US" dirty="0" err="1"/>
              <a:t>neighbourhoods</a:t>
            </a:r>
            <a:r>
              <a:rPr lang="en-US" dirty="0"/>
              <a:t> </a:t>
            </a:r>
          </a:p>
          <a:p>
            <a:r>
              <a:rPr lang="en-US" dirty="0"/>
              <a:t>• Oversupply of shopping malls mostly happened in the central area of the city, with the suburb area still have very few shopping malls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Open new shopping malls in </a:t>
            </a:r>
            <a:r>
              <a:rPr lang="en-US" dirty="0" err="1"/>
              <a:t>neighbourhoods</a:t>
            </a:r>
            <a:r>
              <a:rPr lang="en-US" dirty="0"/>
              <a:t> in cluster 1 with little to no competition </a:t>
            </a:r>
          </a:p>
          <a:p>
            <a:r>
              <a:rPr lang="en-US" dirty="0"/>
              <a:t>• Can also open in </a:t>
            </a:r>
            <a:r>
              <a:rPr lang="en-US" dirty="0" err="1"/>
              <a:t>neighbourhoods</a:t>
            </a:r>
            <a:r>
              <a:rPr lang="en-US" dirty="0"/>
              <a:t> in cluster 0 with moderate competition if have unique selling propositions to stand out from the competition </a:t>
            </a:r>
          </a:p>
          <a:p>
            <a:r>
              <a:rPr lang="en-US" dirty="0"/>
              <a:t>• Avoid </a:t>
            </a:r>
            <a:r>
              <a:rPr lang="en-US" dirty="0" err="1"/>
              <a:t>neighbourhoods</a:t>
            </a:r>
            <a:r>
              <a:rPr lang="en-US" dirty="0"/>
              <a:t> in cluster 2, already high concentration of shopping malls and intense competition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Answer to business question: </a:t>
            </a:r>
          </a:p>
          <a:p>
            <a:r>
              <a:rPr lang="en-US" dirty="0"/>
              <a:t>The </a:t>
            </a:r>
            <a:r>
              <a:rPr lang="en-US" dirty="0" err="1"/>
              <a:t>neighbourhoods</a:t>
            </a:r>
            <a:r>
              <a:rPr lang="en-US" dirty="0"/>
              <a:t> in cluster 1 are the most preferred locations to open a new shopping mall </a:t>
            </a:r>
          </a:p>
          <a:p>
            <a:r>
              <a:rPr lang="en-US" dirty="0"/>
              <a:t>• Findings of this project will help the relevant stakeholders to capitalize on the opportunities on high potential locations while avoiding overcrowded areas in their decisions to open a new shopping mall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464347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</TotalTime>
  <Words>491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Coursera Capstone IBM Applied Data Science Capstone</vt:lpstr>
      <vt:lpstr>Business Problem 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PravallikaSiddanathi</dc:creator>
  <cp:lastModifiedBy>pranathi kadiri</cp:lastModifiedBy>
  <cp:revision>3</cp:revision>
  <dcterms:created xsi:type="dcterms:W3CDTF">2020-06-09T17:26:25Z</dcterms:created>
  <dcterms:modified xsi:type="dcterms:W3CDTF">2020-09-05T15:16:59Z</dcterms:modified>
</cp:coreProperties>
</file>