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tags+xml" PartName="/ppt/tags/tag1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Slide+xml" PartName="/ppt/notesSlides/notesSlide1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notesSlide+xml" PartName="/ppt/notesSlides/notesSlide2.xml"/>
  <Override ContentType="application/vnd.openxmlformats-officedocument.presentationml.slide+xml" PartName="/ppt/slides/slide5.xml"/>
  <Override ContentType="application/vnd.openxmlformats-officedocument.presentationml.notesSlide+xml" PartName="/ppt/notesSlides/notesSlide3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notesSlide+xml" PartName="/ppt/notesSlides/notesSlide4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Default ContentType="image/jpeg" Extension="jpg"/>
  <Default ContentType="image/png" Extension="png"/>
  <Default ContentType="image/jpeg" Extension="jpeg"/>
  <Override ContentType="application/x-fontdata" PartName="/ppt/fonts/font1.fntdata"/>
  <Override ContentType="application/x-fontdata" PartName="/ppt/fonts/font2.fntdata"/>
  <Override ContentType="application/x-fontdata" PartName="/ppt/fonts/font3.fntdata"/>
  <Override ContentType="application/x-fontdata" PartName="/ppt/fonts/font4.fntdata"/>
  <Override ContentType="application/x-fontdata" PartName="/ppt/fonts/font5.fntdata"/>
  <Override ContentType="application/vnd.openxmlformats-officedocument.presentationml.tags+xml" PartName="/ppt/tags/tag2.xml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/ppt/media/image1.png" Type="http://schemas.openxmlformats.org/officeDocument/2006/relationships/image"/><Relationship Id="rId2" Target="/ppt/media/image2.png" Type="http://schemas.openxmlformats.org/officeDocument/2006/relationships/image"/><Relationship Id="rId3" Target="/ppt/media/image3.png" Type="http://schemas.openxmlformats.org/officeDocument/2006/relationships/image"/><Relationship Id="rId4" Target="/ppt/media/image4.png" Type="http://schemas.openxmlformats.org/officeDocument/2006/relationships/image"/><Relationship Id="rId5" Target="/ppt/media/image5.png" Type="http://schemas.openxmlformats.org/officeDocument/2006/relationships/image"/><Relationship Id="rId6" Target="/ppt/media/image6.png" Type="http://schemas.openxmlformats.org/officeDocument/2006/relationships/image"/><Relationship Id="rId7" Target="/ppt/media/image7.png" Type="http://schemas.openxmlformats.org/officeDocument/2006/relationships/image"/><Relationship Id="rId8" Target="/ppt/media/image8.png" Type="http://schemas.openxmlformats.org/officeDocument/2006/relationships/image"/><Relationship Id="rId9" Target="/ppt/media/image9.jpeg" Type="http://schemas.openxmlformats.org/officeDocument/2006/relationships/image"/><Relationship Id="rId10" Target="/ppt/media/image10.jpeg" Type="http://schemas.openxmlformats.org/officeDocument/2006/relationships/image"/><Relationship Id="rId11" Target="/ppt/media/image11.jpeg" Type="http://schemas.openxmlformats.org/officeDocument/2006/relationships/image"/><Relationship Id="rId12" Target="/ppt/media/image12.jpeg" Type="http://schemas.openxmlformats.org/officeDocument/2006/relationships/image"/><Relationship Id="rId13" Target="/ppt/media/image13.jpeg" Type="http://schemas.openxmlformats.org/officeDocument/2006/relationships/image"/><Relationship Id="rId14" Target="/ppt/media/image14.jpeg" Type="http://schemas.openxmlformats.org/officeDocument/2006/relationships/image"/><Relationship Id="rId15" Target="/ppt/media/image15.jpeg" Type="http://schemas.openxmlformats.org/officeDocument/2006/relationships/image"/><Relationship Id="rId16" Target="/ppt/media/image16.jpg" Type="http://schemas.openxmlformats.org/officeDocument/2006/relationships/image"/><Relationship Id="rId17" Target="ppt/media/img_cc_black.png" Type="http://schemas.openxmlformats.org/officeDocument/2006/relationships/image"/><Relationship Id="rId18" Target="ppt/presentation.xml" Type="http://schemas.openxmlformats.org/officeDocument/2006/relationships/officeDocument"/><Relationship Id="rId19" Target="docProps/core.xml" Type="http://schemas.openxmlformats.org/package/2006/relationships/metadata/core-properties"/><Relationship Id="rId20" Target="docProps/app.xml" Type="http://schemas.openxmlformats.org/officeDocument/2006/relationships/extended-properties"/></Relationships>
</file>

<file path=ppt/presentation.xml><?xml version="1.0" encoding="utf-8"?>
<p:presentation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embedTrueTypeFonts="1" saveSubsetFonts="1">
  <p:sldMasterIdLst>
    <p:sldMasterId id="2147483648" r:id="rId1"/>
  </p:sldMasterIdLst>
  <p:notesMasterIdLst>
    <p:notesMasterId r:id="rId3"/>
  </p:notesMasterIdLst>
  <p:sldIdLst>
    <p:sldId id="256" r:id="rId5"/>
    <p:sldId id="257" r:id="rId6"/>
    <p:sldId id="258" r:id="rId7"/>
    <p:sldId id="259" r:id="rId9"/>
    <p:sldId id="260" r:id="rId10"/>
    <p:sldId id="261" r:id="rId12"/>
    <p:sldId id="262" r:id="rId14"/>
    <p:sldId id="263" r:id="rId15"/>
    <p:sldId id="264" r:id="rId16"/>
  </p:sldIdLst>
  <p:sldSz cx="14630400" cy="8229600" type="custom"/>
  <p:notesSz cx="14630400" cy="8229600"/>
  <p:embeddedFontLst>
    <p:embeddedFont>
      <p:font typeface="Zoho Puvi-light"/>
      <p:regular r:id="rId19"/>
    </p:embeddedFont>
    <p:embeddedFont>
      <p:font typeface="Josefin Slab"/>
      <p:bold r:id="rId20"/>
    </p:embeddedFont>
    <p:embeddedFont>
      <p:font typeface="Marck Script"/>
      <p:bold r:id="rId21"/>
    </p:embeddedFont>
    <p:embeddedFont>
      <p:font typeface="Lato"/>
      <p:regular r:id="rId22"/>
    </p:embeddedFont>
    <p:embeddedFont>
      <p:font typeface="Gelasio"/>
      <p:regular r:id="rId23"/>
    </p:embeddedFont>
  </p:embeddedFontLst>
  <p:custDataLst>
    <p:tags r:id="rId24"/>
  </p:custDataLst>
  <p:defaultTextStyle>
    <a:defPPr>
      <a:defRPr lang="en-US"/>
    </a:defPPr>
    <a:lvl1pPr algn="l" lvl="0" marL="0" rtl="false">
      <a:defRPr dirty="0" lang="en-US" sz="1800">
        <a:solidFill>
          <a:schemeClr val="tx1"/>
        </a:solidFill>
        <a:latin typeface="+mn-lt"/>
      </a:defRPr>
    </a:lvl1pPr>
    <a:lvl2pPr algn="l" lvl="1" marL="457200" rtl="false">
      <a:defRPr dirty="0" lang="en-US" sz="1800">
        <a:solidFill>
          <a:schemeClr val="tx1"/>
        </a:solidFill>
        <a:latin typeface="+mn-lt"/>
      </a:defRPr>
    </a:lvl2pPr>
    <a:lvl3pPr algn="l" lvl="2" marL="914400" rtl="false">
      <a:defRPr dirty="0" lang="en-US" sz="1800">
        <a:solidFill>
          <a:schemeClr val="tx1"/>
        </a:solidFill>
        <a:latin typeface="+mn-lt"/>
      </a:defRPr>
    </a:lvl3pPr>
    <a:lvl4pPr algn="l" lvl="3" marL="1371600" rtl="false">
      <a:defRPr dirty="0" lang="en-US" sz="1800">
        <a:solidFill>
          <a:schemeClr val="tx1"/>
        </a:solidFill>
        <a:latin typeface="+mn-lt"/>
      </a:defRPr>
    </a:lvl4pPr>
    <a:lvl5pPr algn="l" lvl="4" marL="1828800" rtl="false">
      <a:defRPr dirty="0" lang="en-US" sz="1800">
        <a:solidFill>
          <a:schemeClr val="tx1"/>
        </a:solidFill>
        <a:latin typeface="+mn-lt"/>
      </a:defRPr>
    </a:lvl5pPr>
    <a:lvl6pPr algn="l" lvl="5" marL="2286000" rtl="false">
      <a:defRPr dirty="0" lang="en-US" sz="1800">
        <a:solidFill>
          <a:schemeClr val="tx1"/>
        </a:solidFill>
        <a:latin typeface="+mn-lt"/>
      </a:defRPr>
    </a:lvl6pPr>
    <a:lvl7pPr algn="l" lvl="6" marL="2743200" rtl="false">
      <a:defRPr dirty="0" lang="en-US" sz="1800">
        <a:solidFill>
          <a:schemeClr val="tx1"/>
        </a:solidFill>
        <a:latin typeface="+mn-lt"/>
      </a:defRPr>
    </a:lvl7pPr>
    <a:lvl8pPr algn="l" lvl="7" marL="3200400" rtl="false">
      <a:defRPr dirty="0" lang="en-US" sz="1800">
        <a:solidFill>
          <a:schemeClr val="tx1"/>
        </a:solidFill>
        <a:latin typeface="+mn-lt"/>
      </a:defRPr>
    </a:lvl8pPr>
    <a:lvl9pPr algn="l" lvl="8" marL="3657600" rtl="false">
      <a:defRPr dirty="0" lang="en-US" sz="18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showPr showNarration="1">
    <p:sldAll/>
  </p:showPr>
</p:presentationPr>
</file>

<file path=ppt/tableStyles.xml><?xml version="1.0" encoding="utf-8"?>
<a:tblStyle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def="{5C22544A-7EE6-4342-B048-85BDC9FD1C3A}"/>
</file>

<file path=ppt/viewProps.xml><?xml version="1.0" encoding="utf-8"?>
<p:viewP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normalViewPr showOutlineIcons="false">
    <p:restoredLeft sz="15620"/>
    <p:restoredTop sz="94660"/>
  </p:normalViewPr>
  <p:slideViewPr>
    <p:cSldViewPr>
      <p:cViewPr varScale="true">
        <p:scale>
          <a:sx d="100" n="73"/>
          <a:sy d="100" n="73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8028800" cy="780288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theme/theme1.xml" Type="http://schemas.openxmlformats.org/officeDocument/2006/relationships/theme"/><Relationship Id="rId3" Target="notesMasters/notesMaster1.xml" Type="http://schemas.openxmlformats.org/officeDocument/2006/relationships/notesMaster"/><Relationship Id="rId4" Target="theme/theme2.xml" Type="http://schemas.openxmlformats.org/officeDocument/2006/relationships/theme"/><Relationship Id="rId5" Target="slides/slide1.xml" Type="http://schemas.openxmlformats.org/officeDocument/2006/relationships/slide"/><Relationship Id="rId6" Target="slides/slide2.xml" Type="http://schemas.openxmlformats.org/officeDocument/2006/relationships/slide"/><Relationship Id="rId7" Target="slides/slide3.xml" Type="http://schemas.openxmlformats.org/officeDocument/2006/relationships/slide"/><Relationship Id="rId8" Target="notesSlides/notesSlide1.xml" Type="http://schemas.openxmlformats.org/officeDocument/2006/relationships/notesSlide"/><Relationship Id="rId9" Target="slides/slide4.xml" Type="http://schemas.openxmlformats.org/officeDocument/2006/relationships/slide"/><Relationship Id="rId10" Target="slides/slide5.xml" Type="http://schemas.openxmlformats.org/officeDocument/2006/relationships/slide"/><Relationship Id="rId11" Target="notesSlides/notesSlide2.xml" Type="http://schemas.openxmlformats.org/officeDocument/2006/relationships/notesSlide"/><Relationship Id="rId12" Target="slides/slide6.xml" Type="http://schemas.openxmlformats.org/officeDocument/2006/relationships/slide"/><Relationship Id="rId13" Target="notesSlides/notesSlide3.xml" Type="http://schemas.openxmlformats.org/officeDocument/2006/relationships/notesSlide"/><Relationship Id="rId14" Target="slides/slide7.xml" Type="http://schemas.openxmlformats.org/officeDocument/2006/relationships/slide"/><Relationship Id="rId15" Target="slides/slide8.xml" Type="http://schemas.openxmlformats.org/officeDocument/2006/relationships/slide"/><Relationship Id="rId16" Target="slides/slide9.xml" Type="http://schemas.openxmlformats.org/officeDocument/2006/relationships/slide"/><Relationship Id="rId17" Target="notesSlides/notesSlide4.xml" Type="http://schemas.openxmlformats.org/officeDocument/2006/relationships/notesSlide"/><Relationship Id="rId18" Target="tableStyles.xml" Type="http://schemas.openxmlformats.org/officeDocument/2006/relationships/tableStyles"/><Relationship Id="rId19" Target="fonts/font1.fntdata" Type="http://schemas.openxmlformats.org/officeDocument/2006/relationships/font"/><Relationship Id="rId20" Target="fonts/font2.fntdata" Type="http://schemas.openxmlformats.org/officeDocument/2006/relationships/font"/><Relationship Id="rId21" Target="fonts/font3.fntdata" Type="http://schemas.openxmlformats.org/officeDocument/2006/relationships/font"/><Relationship Id="rId22" Target="fonts/font4.fntdata" Type="http://schemas.openxmlformats.org/officeDocument/2006/relationships/font"/><Relationship Id="rId23" Target="fonts/font5.fntdata" Type="http://schemas.openxmlformats.org/officeDocument/2006/relationships/font"/><Relationship Id="rId24" Target="tags/tag2.xml" Type="http://schemas.openxmlformats.org/officeDocument/2006/relationships/tags"/><Relationship Id="rId25" Target="presProps.xml" Type="http://schemas.openxmlformats.org/officeDocument/2006/relationships/presProps"/><Relationship Id="rId26" Target="viewProps.xml" Type="http://schemas.openxmlformats.org/officeDocument/2006/relationships/viewProps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p="http://schemas.openxmlformats.org/presentationml/2006/main" xmlns:a="http://schemas.openxmlformats.org/drawing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!-- $Id$ --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hape1"/>
          <p:cNvSpPr>
            <a:spLocks noChangeArrowheads="1" noGrp="1"/>
          </p:cNvSpPr>
          <p:nvPr>
            <p:ph idx="1" type="body"/>
          </p:nvPr>
        </p:nvSpPr>
        <p:spPr>
          <a:noFill/>
          <a:ln/>
        </p:spPr>
        <p:txBody>
          <a:bodyPr rtlCol="0"/>
          <a:lstStyle/>
          <a:p>
            <a:pPr/>
            <a:r>
              <a:rPr dirty="0" lang="en-US"/>
              <a:t/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hape1"/>
          <p:cNvSpPr>
            <a:spLocks noChangeArrowheads="1" noGrp="1"/>
          </p:cNvSpPr>
          <p:nvPr>
            <p:ph idx="1" type="body"/>
          </p:nvPr>
        </p:nvSpPr>
        <p:spPr>
          <a:noFill/>
          <a:ln/>
        </p:spPr>
        <p:txBody>
          <a:bodyPr rtlCol="0"/>
          <a:lstStyle/>
          <a:p>
            <a:pPr/>
            <a:r>
              <a:rPr dirty="0" lang="en-US"/>
              <a:t/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hape1"/>
          <p:cNvSpPr>
            <a:spLocks noChangeArrowheads="1" noGrp="1"/>
          </p:cNvSpPr>
          <p:nvPr>
            <p:ph idx="1" type="body"/>
          </p:nvPr>
        </p:nvSpPr>
        <p:spPr>
          <a:noFill/>
          <a:ln/>
        </p:spPr>
        <p:txBody>
          <a:bodyPr rtlCol="0"/>
          <a:lstStyle/>
          <a:p>
            <a:pPr/>
            <a:r>
              <a:rPr dirty="0" lang="en-US"/>
              <a:t/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hape1"/>
          <p:cNvSpPr>
            <a:spLocks noChangeArrowheads="1" noGrp="1"/>
          </p:cNvSpPr>
          <p:nvPr>
            <p:ph idx="1" type="body"/>
          </p:nvPr>
        </p:nvSpPr>
        <p:spPr>
          <a:noFill/>
          <a:ln/>
        </p:spPr>
        <p:txBody>
          <a:bodyPr rtlCol="0"/>
          <a:lstStyle/>
          <a:p>
            <a:pPr/>
            <a:r>
              <a:rPr dirty="0" lang="en-US"/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2" Target="../media/image16.jpg" Type="http://schemas.openxmlformats.org/officeDocument/2006/relationships/image"/><Relationship Id="rId3" Target="../tags/tag1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1586929A-E408-4A60-A312-817B040D0A2E}">
        <p14:creationId xmlns:p14="http://schemas.microsoft.com/office/powerpoint/2010/main" val="1696162716521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false" type="cust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B0DC05BD-EA27-4D81-B565-6C132EED58AC}">
                <a16:creationId xmlns:a16="http://schemas.microsoft.com/office/drawing/2010/main" id="{4DF9A673-18AC-4747-9EF6-D0541B23E341}"/>
              </a:ext>
            </a:extLst>
          </p:cNvPr>
          <p:cNvPicPr>
            <a:picLocks noChangeAspect="true"/>
          </p:cNvPicPr>
          <p:nvPr userDrawn="1"/>
        </p:nvPicPr>
        <p:blipFill>
          <a:blip r:embed="rId2"/>
          <a:stretch>
            <a:fillRect/>
          </a:stretch>
        </p:blipFill>
        <p:spPr>
          <a:xfrm flipH="false" flipV="false" rot="0">
            <a:off x="0" y="0"/>
            <a:ext cx="14630400" cy="8229600"/>
          </a:xfrm>
          <a:prstGeom prst="rect">
            <a:avLst/>
          </a:prstGeom>
          <a:noFill/>
          <a:ln cap="flat" w="9525">
            <a:noFill/>
            <a:prstDash val="solid"/>
            <a:round/>
          </a:ln>
        </p:spPr>
      </p:pic>
      <p:sp>
        <p:nvSpPr>
          <p:cNvPr id="3" name="Slide Number Placeholder 4">
            <a:extLst>
              <a:ext uri="{A976A7BE-A399-456F-84D4-EF08A2EDB0E8}">
                <a16:creationId xmlns:a16="http://schemas.microsoft.com/office/drawing/2010/main" id="{81BD98E9-2D85-4D12-91A6-640C31DF40F4}"/>
              </a:ext>
            </a:extLst>
          </p:cNvPr>
          <p:cNvSpPr>
            <a:spLocks noGrp="true"/>
          </p:cNvSpPr>
          <p:nvPr>
            <p:ph sz="quarter" type="sldNum"/>
          </p:nvPr>
        </p:nvSpPr>
        <p:spPr>
          <a:xfrm rot="0">
            <a:off x="12428505" y="7512053"/>
            <a:ext cx="980829" cy="457200"/>
          </a:xfrm>
          <a:noFill/>
          <a:ln cap="flat" w="9525">
            <a:noFill/>
            <a:prstDash val="solid"/>
            <a:round/>
          </a:ln>
        </p:spPr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4" name="Footer Placeholder 3">
            <a:extLst>
              <a:ext uri="{2BB2FE54-BFC3-48FA-AF22-0E32951DC14F}">
                <a16:creationId xmlns:a16="http://schemas.microsoft.com/office/drawing/2010/main" id="{98D1DCBC-7295-4054-8643-737226BE4BF8}"/>
              </a:ext>
            </a:extLst>
          </p:cNvPr>
          <p:cNvSpPr>
            <a:spLocks noGrp="true"/>
          </p:cNvSpPr>
          <p:nvPr>
            <p:ph idx="1" sz="quarter" type="ftr"/>
          </p:nvPr>
        </p:nvSpPr>
        <p:spPr>
          <a:xfrm rot="0">
            <a:off x="3992880" y="7498080"/>
            <a:ext cx="8290560" cy="457200"/>
          </a:xfrm>
          <a:noFill/>
          <a:ln cap="flat" w="9525">
            <a:noFill/>
            <a:prstDash val="solid"/>
            <a:round/>
          </a:ln>
        </p:spPr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5" name="Date Placeholder 1">
            <a:extLst>
              <a:ext uri="{376CD664-9579-484F-966D-3BE56B0FC1FD}">
                <a16:creationId xmlns:a16="http://schemas.microsoft.com/office/drawing/2010/main" id="{6877BACA-4B41-4064-836E-5C849577E99B}"/>
              </a:ext>
            </a:extLst>
          </p:cNvPr>
          <p:cNvSpPr>
            <a:spLocks noGrp="true"/>
          </p:cNvSpPr>
          <p:nvPr>
            <p:ph idx="2" sz="half" type="dt"/>
          </p:nvPr>
        </p:nvSpPr>
        <p:spPr>
          <a:xfrm rot="0">
            <a:off x="1219200" y="7512053"/>
            <a:ext cx="2623312" cy="457200"/>
          </a:xfrm>
          <a:noFill/>
          <a:ln cap="flat" w="9525">
            <a:noFill/>
            <a:prstDash val="solid"/>
            <a:round/>
          </a:ln>
        </p:spPr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grpSp>
        <p:nvGrpSpPr>
          <p:cNvPr id="6" name="">
            <a:extLst>
              <a:ext uri="{B139973C-E6DC-4C2C-AB40-7AE4886649F5}">
                <a16:creationId xmlns:a16="http://schemas.microsoft.com/office/drawing/2010/main" id="{4BDF66FF-71BE-45EA-AE73-6694BCC5C883}"/>
              </a:ext>
            </a:extLst>
          </p:cNvPr>
          <p:cNvGrpSpPr>
            <a:grpSpLocks noChangeAspect="true"/>
          </p:cNvGrpSpPr>
          <p:nvPr/>
        </p:nvGrpSpPr>
        <p:grpSpPr>
          <a:xfrm flipH="false" flipV="false" rot="0">
            <a:off x="0" y="0"/>
            <a:ext cx="14630400" cy="8233394"/>
            <a:chOff x="0" y="0"/>
            <a:chExt cx="9144000" cy="5145872"/>
          </a:xfrm>
        </p:grpSpPr>
        <p:cxnSp>
          <p:nvCxnSpPr>
            <p:cNvPr id="7" name="">
              <a:extLst>
                <a:ext uri="{FBE00CD7-E544-4DCF-82B5-6C31BE30B867}">
                  <a16:creationId xmlns:a16="http://schemas.microsoft.com/office/drawing/2010/main" id="{2CEC09A1-89DC-4F18-8BE6-7BB3F98911B6}"/>
                </a:ext>
              </a:extLst>
            </p:cNvPr>
            <p:cNvCxnSpPr/>
            <p:nvPr/>
          </p:nvCxnSpPr>
          <p:spPr>
            <a:xfrm flipH="true" flipV="true" rot="0">
              <a:off x="796147" y="4743"/>
              <a:ext cx="0" cy="5141128"/>
            </a:xfrm>
            <a:prstGeom prst="line">
              <a:avLst/>
            </a:prstGeom>
            <a:ln cap="flat" w="9525">
              <a:solidFill>
                <a:srgbClr val="ffffff"/>
              </a:solidFill>
              <a:prstDash val="solid"/>
              <a:round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8" name="">
              <a:extLst>
                <a:ext uri="{D3331CEB-F06D-4839-965C-8839A531A190}">
                  <a16:creationId xmlns:a16="http://schemas.microsoft.com/office/drawing/2010/main" id="{644F1AA7-C884-4404-962A-CD990412FF67}"/>
                </a:ext>
              </a:extLst>
            </p:cNvPr>
            <p:cNvCxnSpPr/>
            <p:nvPr/>
          </p:nvCxnSpPr>
          <p:spPr>
            <a:xfrm flipH="true" flipV="true" rot="0">
              <a:off x="1745484" y="0"/>
              <a:ext cx="0" cy="5141128"/>
            </a:xfrm>
            <a:prstGeom prst="line">
              <a:avLst/>
            </a:prstGeom>
            <a:ln cap="flat" w="9525">
              <a:solidFill>
                <a:srgbClr val="ffffff"/>
              </a:solidFill>
              <a:prstDash val="solid"/>
              <a:round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9" name="">
              <a:extLst>
                <a:ext uri="{55055E3D-048C-47AC-9670-792A9D4A94E6}">
                  <a16:creationId xmlns:a16="http://schemas.microsoft.com/office/drawing/2010/main" id="{01D59B5E-3CBD-4269-BC33-2B705A17F0AE}"/>
                </a:ext>
              </a:extLst>
            </p:cNvPr>
            <p:cNvCxnSpPr/>
            <p:nvPr/>
          </p:nvCxnSpPr>
          <p:spPr>
            <a:xfrm flipH="true" flipV="true" rot="0">
              <a:off x="2690869" y="0"/>
              <a:ext cx="0" cy="5141128"/>
            </a:xfrm>
            <a:prstGeom prst="line">
              <a:avLst/>
            </a:prstGeom>
            <a:ln cap="flat" w="9525">
              <a:solidFill>
                <a:srgbClr val="ffffff"/>
              </a:solidFill>
              <a:prstDash val="solid"/>
              <a:round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10" name="">
              <a:extLst>
                <a:ext uri="{78920A0E-9D77-4098-BAB8-226148C0B184}">
                  <a16:creationId xmlns:a16="http://schemas.microsoft.com/office/drawing/2010/main" id="{812F4617-D998-4B29-853D-D79178C5492A}"/>
                </a:ext>
              </a:extLst>
            </p:cNvPr>
            <p:cNvCxnSpPr/>
            <p:nvPr/>
          </p:nvCxnSpPr>
          <p:spPr>
            <a:xfrm flipH="true" flipV="true" rot="0">
              <a:off x="3636254" y="0"/>
              <a:ext cx="0" cy="5141128"/>
            </a:xfrm>
            <a:prstGeom prst="line">
              <a:avLst/>
            </a:prstGeom>
            <a:ln cap="flat" w="9525">
              <a:solidFill>
                <a:srgbClr val="ffffff"/>
              </a:solidFill>
              <a:prstDash val="solid"/>
              <a:round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11" name="">
              <a:extLst>
                <a:ext uri="{D740FC14-73A0-4D6F-8203-7BBFCFD68C7B}">
                  <a16:creationId xmlns:a16="http://schemas.microsoft.com/office/drawing/2010/main" id="{4BB14864-E06C-466F-8721-64535E96746E}"/>
                </a:ext>
              </a:extLst>
            </p:cNvPr>
            <p:cNvCxnSpPr/>
            <p:nvPr/>
          </p:nvCxnSpPr>
          <p:spPr>
            <a:xfrm flipH="true" flipV="true" rot="0">
              <a:off x="4610100" y="0"/>
              <a:ext cx="0" cy="5141128"/>
            </a:xfrm>
            <a:prstGeom prst="line">
              <a:avLst/>
            </a:prstGeom>
            <a:ln cap="flat" w="9525">
              <a:solidFill>
                <a:srgbClr val="ffffff"/>
              </a:solidFill>
              <a:prstDash val="solid"/>
              <a:round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12" name="">
              <a:extLst>
                <a:ext uri="{D6379465-7300-4A1A-911D-4A8CD5F3B70A}">
                  <a16:creationId xmlns:a16="http://schemas.microsoft.com/office/drawing/2010/main" id="{7B9ABDE9-D821-4101-A9AA-D9B6EA45E1E2}"/>
                </a:ext>
              </a:extLst>
            </p:cNvPr>
            <p:cNvCxnSpPr/>
            <p:nvPr/>
          </p:nvCxnSpPr>
          <p:spPr>
            <a:xfrm flipH="true" flipV="true" rot="0">
              <a:off x="5555484" y="0"/>
              <a:ext cx="0" cy="5141128"/>
            </a:xfrm>
            <a:prstGeom prst="line">
              <a:avLst/>
            </a:prstGeom>
            <a:ln cap="flat" w="9525">
              <a:solidFill>
                <a:srgbClr val="ffffff"/>
              </a:solidFill>
              <a:prstDash val="solid"/>
              <a:round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13" name="">
              <a:extLst>
                <a:ext uri="{645C6064-B016-410B-AC2B-32A6052439C9}">
                  <a16:creationId xmlns:a16="http://schemas.microsoft.com/office/drawing/2010/main" id="{2C826BBC-DBF9-47FA-9783-6165FD04769F}"/>
                </a:ext>
              </a:extLst>
            </p:cNvPr>
            <p:cNvCxnSpPr/>
            <p:nvPr/>
          </p:nvCxnSpPr>
          <p:spPr>
            <a:xfrm flipH="true" flipV="true" rot="0">
              <a:off x="6515100" y="0"/>
              <a:ext cx="0" cy="5141128"/>
            </a:xfrm>
            <a:prstGeom prst="line">
              <a:avLst/>
            </a:prstGeom>
            <a:ln cap="flat" w="9525">
              <a:solidFill>
                <a:srgbClr val="ffffff"/>
              </a:solidFill>
              <a:prstDash val="solid"/>
              <a:round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14" name="">
              <a:extLst>
                <a:ext uri="{5A813460-50C7-4D1E-9E66-223BA4720C97}">
                  <a16:creationId xmlns:a16="http://schemas.microsoft.com/office/drawing/2010/main" id="{99E91F6A-8CD5-4C6F-AF94-FE20598425F0}"/>
                </a:ext>
              </a:extLst>
            </p:cNvPr>
            <p:cNvCxnSpPr/>
            <p:nvPr/>
          </p:nvCxnSpPr>
          <p:spPr>
            <a:xfrm flipH="true" flipV="true" rot="0">
              <a:off x="7460484" y="0"/>
              <a:ext cx="0" cy="5141128"/>
            </a:xfrm>
            <a:prstGeom prst="line">
              <a:avLst/>
            </a:prstGeom>
            <a:ln cap="flat" w="9525">
              <a:solidFill>
                <a:srgbClr val="ffffff"/>
              </a:solidFill>
              <a:prstDash val="solid"/>
              <a:round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15" name="">
              <a:extLst>
                <a:ext uri="{924207DD-9BF9-4C79-8FAC-542DAD968F61}">
                  <a16:creationId xmlns:a16="http://schemas.microsoft.com/office/drawing/2010/main" id="{A59E6BC6-7D0C-4C1D-B321-AA0E69379827}"/>
                </a:ext>
              </a:extLst>
            </p:cNvPr>
            <p:cNvCxnSpPr/>
            <p:nvPr/>
          </p:nvCxnSpPr>
          <p:spPr>
            <a:xfrm flipH="true" flipV="true" rot="0">
              <a:off x="8418919" y="0"/>
              <a:ext cx="0" cy="5141128"/>
            </a:xfrm>
            <a:prstGeom prst="line">
              <a:avLst/>
            </a:prstGeom>
            <a:ln cap="flat" w="9525">
              <a:solidFill>
                <a:srgbClr val="ffffff"/>
              </a:solidFill>
              <a:prstDash val="solid"/>
              <a:round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16" name="">
              <a:extLst>
                <a:ext uri="{C841A4A7-9BD1-4419-9A41-6AEAA18730BA}">
                  <a16:creationId xmlns:a16="http://schemas.microsoft.com/office/drawing/2010/main" id="{99CD5B2F-B346-498B-8350-F3D029218B07}"/>
                </a:ext>
              </a:extLst>
            </p:cNvPr>
            <p:cNvCxnSpPr/>
            <p:nvPr/>
          </p:nvCxnSpPr>
          <p:spPr>
            <a:xfrm flipH="true" flipV="true" rot="10800000">
              <a:off x="0" y="686590"/>
              <a:ext cx="9144000" cy="0"/>
            </a:xfrm>
            <a:prstGeom prst="line">
              <a:avLst/>
            </a:prstGeom>
            <a:ln cap="flat" w="9525">
              <a:solidFill>
                <a:srgbClr val="ffffff"/>
              </a:solidFill>
              <a:prstDash val="solid"/>
              <a:round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17" name="">
              <a:extLst>
                <a:ext uri="{C1651DEF-DD86-4484-961D-49C601FA919E}">
                  <a16:creationId xmlns:a16="http://schemas.microsoft.com/office/drawing/2010/main" id="{C426988A-DC0F-41E8-B9F9-8B1FBE4B4B76}"/>
                </a:ext>
              </a:extLst>
            </p:cNvPr>
            <p:cNvCxnSpPr/>
            <p:nvPr/>
          </p:nvCxnSpPr>
          <p:spPr>
            <a:xfrm flipH="true" flipV="true" rot="10800000">
              <a:off x="0" y="1645414"/>
              <a:ext cx="9144000" cy="0"/>
            </a:xfrm>
            <a:prstGeom prst="line">
              <a:avLst/>
            </a:prstGeom>
            <a:ln cap="flat" w="9525">
              <a:solidFill>
                <a:srgbClr val="ffffff"/>
              </a:solidFill>
              <a:prstDash val="solid"/>
              <a:round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18" name="">
              <a:extLst>
                <a:ext uri="{5A28DEEB-B2A1-4418-B5CB-7529415230AA}">
                  <a16:creationId xmlns:a16="http://schemas.microsoft.com/office/drawing/2010/main" id="{DC06B8DA-8FD9-46B4-817D-430501BE7C76}"/>
                </a:ext>
              </a:extLst>
            </p:cNvPr>
            <p:cNvCxnSpPr/>
            <p:nvPr/>
          </p:nvCxnSpPr>
          <p:spPr>
            <a:xfrm flipH="true" flipV="true" rot="10800000">
              <a:off x="0" y="2591195"/>
              <a:ext cx="9144000" cy="0"/>
            </a:xfrm>
            <a:prstGeom prst="line">
              <a:avLst/>
            </a:prstGeom>
            <a:ln cap="flat" w="9525">
              <a:solidFill>
                <a:srgbClr val="ffffff"/>
              </a:solidFill>
              <a:prstDash val="solid"/>
              <a:round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19" name="">
              <a:extLst>
                <a:ext uri="{73FE4BE3-837D-4054-878D-5979C0FF6DA4}">
                  <a16:creationId xmlns:a16="http://schemas.microsoft.com/office/drawing/2010/main" id="{C3A4B24A-1273-43B6-A6B0-D82797FFF181}"/>
                </a:ext>
              </a:extLst>
            </p:cNvPr>
            <p:cNvCxnSpPr/>
            <p:nvPr/>
          </p:nvCxnSpPr>
          <p:spPr>
            <a:xfrm flipH="true" flipV="true" rot="10800000">
              <a:off x="0" y="3543498"/>
              <a:ext cx="9144000" cy="0"/>
            </a:xfrm>
            <a:prstGeom prst="line">
              <a:avLst/>
            </a:prstGeom>
            <a:ln cap="flat" w="9525">
              <a:solidFill>
                <a:srgbClr val="ffffff"/>
              </a:solidFill>
              <a:prstDash val="solid"/>
              <a:round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20" name="">
              <a:extLst>
                <a:ext uri="{CE7629D4-F2C3-460B-B1DE-7BD532421AAD}">
                  <a16:creationId xmlns:a16="http://schemas.microsoft.com/office/drawing/2010/main" id="{17F06798-69E5-4046-9037-BFF2D1945CBD}"/>
                </a:ext>
              </a:extLst>
            </p:cNvPr>
            <p:cNvCxnSpPr/>
            <p:nvPr/>
          </p:nvCxnSpPr>
          <p:spPr>
            <a:xfrm flipH="true" flipV="true" rot="10800000">
              <a:off x="0" y="4495800"/>
              <a:ext cx="9144000" cy="0"/>
            </a:xfrm>
            <a:prstGeom prst="line">
              <a:avLst/>
            </a:prstGeom>
            <a:ln cap="flat" w="9525">
              <a:solidFill>
                <a:srgbClr val="ffffff"/>
              </a:solidFill>
              <a:prstDash val="solid"/>
              <a:round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</p:grpSp>
      <p:sp>
        <p:nvSpPr>
          <p:cNvPr id="21" name="Title 7">
            <a:extLst>
              <a:ext uri="{96A60642-1374-4AF5-8E00-67120474DC78}">
                <a16:creationId xmlns:a16="http://schemas.microsoft.com/office/drawing/2010/main" id="{9D88044F-1020-4CD6-8D63-04C9F62937BB}"/>
              </a:ext>
            </a:extLst>
          </p:cNvPr>
          <p:cNvSpPr>
            <a:spLocks noGrp="true"/>
          </p:cNvSpPr>
          <p:nvPr>
            <p:ph idx="3" type="title"/>
          </p:nvPr>
        </p:nvSpPr>
        <p:spPr>
          <a:xfrm rot="0">
            <a:off x="8290560" y="6019800"/>
            <a:ext cx="3653546" cy="487680"/>
          </a:xfrm>
          <a:noFill/>
          <a:ln cap="flat" w="9525">
            <a:noFill/>
            <a:prstDash val="solid"/>
            <a:round/>
          </a:ln>
        </p:spPr>
        <p:txBody>
          <a:bodyPr anchor="t" lIns="0" rIns="0" rtlCol="0" vert="horz"/>
          <a:lstStyle>
            <a:lvl1pPr algn="r" lvl="0">
              <a:defRPr cap="none" dirty="0" lang="en-US" sz="1400">
                <a:solidFill>
                  <a:srgbClr val="000000"/>
                </a:solidFill>
                <a:latin typeface="Zoho Puvi-ligh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22" name="">
            <a:extLst>
              <a:ext uri="{E359440B-835B-4C8C-9734-98746C5C3CD8}">
                <a16:creationId xmlns:a16="http://schemas.microsoft.com/office/drawing/2010/main" id="{3EFC9C8B-411A-4875-8F5E-CD602387946D}"/>
              </a:ext>
            </a:extLst>
          </p:cNvPr>
          <p:cNvSpPr/>
          <p:nvPr userDrawn="1"/>
        </p:nvSpPr>
        <p:spPr>
          <a:xfrm flipH="false" flipV="false" rot="0">
            <a:off x="2727960" y="2773680"/>
            <a:ext cx="9174480" cy="2673690"/>
          </a:xfrm>
          <a:prstGeom prst="rect">
            <a:avLst/>
          </a:prstGeom>
          <a:solidFill>
            <a:srgbClr val="ffffff"/>
          </a:solidFill>
          <a:ln cap="flat" w="9525">
            <a:solidFill>
              <a:srgbClr val="f2f2f2"/>
            </a:solidFill>
            <a:prstDash val="solid"/>
            <a:round/>
          </a:ln>
          <a:effectLst>
            <a:outerShdw blurRad="50800" dir="2700000" dist="95250">
              <a:srgbClr val="3f3f3f">
                <a:alpha val="19999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3" name="Content Placeholder 2">
            <a:extLst>
              <a:ext uri="{134E5EFA-2129-445A-8148-F8EAFF131C28}">
                <a16:creationId xmlns:a16="http://schemas.microsoft.com/office/drawing/2010/main" id="{E3B989AD-1E62-4D2D-B3AF-58A29052839F}"/>
              </a:ext>
            </a:extLst>
          </p:cNvPr>
          <p:cNvSpPr>
            <a:spLocks noGrp="true"/>
          </p:cNvSpPr>
          <p:nvPr>
            <p:ph idx="4"/>
          </p:nvPr>
        </p:nvSpPr>
        <p:spPr>
          <a:xfrm rot="0">
            <a:off x="2727960" y="3688080"/>
            <a:ext cx="9174480" cy="1359636"/>
          </a:xfrm>
          <a:noFill/>
          <a:ln cap="flat" w="9525">
            <a:noFill/>
            <a:prstDash val="solid"/>
            <a:round/>
          </a:ln>
        </p:spPr>
        <p:txBody>
          <a:bodyPr anchor="t" bIns="0" lIns="0" rIns="0" rtlCol="0" tIns="0" vert="horz">
            <a:noAutofit/>
          </a:bodyPr>
          <a:lstStyle>
            <a:defPPr>
              <a:defRPr>
                <a:effectLst/>
              </a:defRPr>
            </a:defPPr>
            <a:lvl1pPr algn="ctr" indent="0" lvl="0" marL="0">
              <a:lnSpc>
                <a:spcPct val="125000"/>
              </a:lnSpc>
              <a:buNone/>
              <a:defRPr b="1" cap="none" dirty="0" lang="en-US" sz="4400">
                <a:solidFill>
                  <a:srgbClr val="f24e7f"/>
                </a:solidFill>
                <a:effectLst/>
                <a:latin typeface="Marck Script"/>
              </a:defRPr>
            </a:lvl1pPr>
            <a:lvl2pPr algn="ctr" indent="0" lvl="1" marL="457200">
              <a:lnSpc>
                <a:spcPct val="125000"/>
              </a:lnSpc>
              <a:buNone/>
              <a:defRPr b="1" cap="none" dirty="0" lang="en-US" sz="4400">
                <a:solidFill>
                  <a:srgbClr val="f24e7f"/>
                </a:solidFill>
                <a:effectLst/>
                <a:latin typeface="Marck Script"/>
              </a:defRPr>
            </a:lvl2pPr>
            <a:lvl3pPr algn="ctr" indent="0" lvl="2" marL="914400">
              <a:lnSpc>
                <a:spcPct val="125000"/>
              </a:lnSpc>
              <a:buNone/>
              <a:defRPr b="1" cap="none" dirty="0" lang="en-US" sz="4400">
                <a:solidFill>
                  <a:srgbClr val="f24e7f"/>
                </a:solidFill>
                <a:effectLst/>
                <a:latin typeface="Marck Script"/>
              </a:defRPr>
            </a:lvl3pPr>
            <a:lvl4pPr algn="ctr" indent="0" lvl="3" marL="1371600">
              <a:lnSpc>
                <a:spcPct val="125000"/>
              </a:lnSpc>
              <a:buNone/>
              <a:defRPr b="1" cap="none" dirty="0" lang="en-US" sz="4400">
                <a:solidFill>
                  <a:srgbClr val="f24e7f"/>
                </a:solidFill>
                <a:effectLst/>
                <a:latin typeface="Marck Script"/>
              </a:defRPr>
            </a:lvl4pPr>
            <a:lvl5pPr algn="ctr" indent="0" lvl="4" marL="1828800">
              <a:lnSpc>
                <a:spcPct val="125000"/>
              </a:lnSpc>
              <a:buNone/>
              <a:defRPr b="1" cap="none" dirty="0" lang="en-US" sz="4400">
                <a:solidFill>
                  <a:srgbClr val="f24e7f"/>
                </a:solidFill>
                <a:effectLst/>
                <a:latin typeface="Marck Script"/>
              </a:defRPr>
            </a:lvl5pPr>
          </a:lstStyle>
          <a:p>
            <a:pPr lvl="0"/>
            <a:r>
              <a:rPr dirty="0" lang="en-US">
                <a:effectLst/>
              </a:rPr>
              <a:t>Click to edit Master text styles</a:t>
            </a:r>
          </a:p>
          <a:p>
            <a:pPr lvl="1"/>
            <a:r>
              <a:rPr dirty="0" lang="en-US">
                <a:effectLst/>
              </a:rPr>
              <a:t>Second level</a:t>
            </a:r>
          </a:p>
          <a:p>
            <a:pPr lvl="2"/>
            <a:r>
              <a:rPr dirty="0" lang="en-US">
                <a:effectLst/>
              </a:rPr>
              <a:t>Third level</a:t>
            </a:r>
          </a:p>
          <a:p>
            <a:pPr lvl="3"/>
            <a:r>
              <a:rPr dirty="0" lang="en-US">
                <a:effectLst/>
              </a:rPr>
              <a:t>Fourth level</a:t>
            </a:r>
          </a:p>
          <a:p>
            <a:pPr lvl="4"/>
            <a:r>
              <a:rPr dirty="0" lang="en-US">
                <a:effectLst/>
              </a:rPr>
              <a:t>Fifth level</a:t>
            </a:r>
            <a:endParaRPr dirty="0" lang="en-US">
              <a:effectLst/>
            </a:endParaRPr>
          </a:p>
        </p:txBody>
      </p:sp>
    </p:spTree>
    <p:custDataLst>
      <p:tags r:id="rId3"/>
    </p:custDataLst>
    <p:extLst>
      <p:ext uri="{0D1947F0-A614-41EA-9242-B5A7D7F6757B}">
        <p14:creationId xmlns:p14="http://schemas.microsoft.com/office/powerpoint/2010/main" val="1696162716528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theme/theme1.xml" Type="http://schemas.openxmlformats.org/officeDocument/2006/relationships/theme"/></Relationships>
</file>

<file path=ppt/slideMasters/slideMaster1.xml><?xml version="1.0" encoding="utf-8"?>
<p:sldMaste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Master1">
    <p:bg>
      <p:bgPr>
        <a:gradFill rotWithShape="1">
          <a:gsLst>
            <a:gs pos="0">
              <a:schemeClr val="bg1">
                <a:tint val="100000"/>
                <a:satMod val="130000"/>
              </a:schemeClr>
            </a:gs>
            <a:gs pos="50000">
              <a:schemeClr val="bg1">
                <a:tint val="75000"/>
                <a:satMod val="130000"/>
              </a:schemeClr>
            </a:gs>
            <a:gs pos="100000">
              <a:schemeClr val="bg1">
                <a:tint val="50000"/>
                <a:satMod val="130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</p:sldLayoutIdLst>
  <p:hf dt="0" ftr="0" hdr="0" sldNum="0"/>
  <p:txStyles>
    <p:titleStyle>
      <a:lvl1pPr algn="ctr" lvl="0" rtl="false">
        <a:spcBef>
          <a:spcPct val="0"/>
        </a:spcBef>
        <a:buNone/>
        <a:defRPr dirty="0" lang="en-US" sz="4400">
          <a:solidFill>
            <a:schemeClr val="tx1"/>
          </a:solidFill>
          <a:latin typeface="+mj-lt"/>
        </a:defRPr>
      </a:lvl1pPr>
    </p:titleStyle>
    <p:bodyStyle>
      <a:lvl1pPr algn="l" indent="-342900" lvl="0" marL="342900" rtl="false">
        <a:spcBef>
          <a:spcPct val="20000"/>
        </a:spcBef>
        <a:buFont typeface="Arial"/>
        <a:buChar char="•"/>
        <a:defRPr dirty="0" lang="en-US" sz="3200">
          <a:solidFill>
            <a:schemeClr val="tx1"/>
          </a:solidFill>
          <a:latin typeface="+mn-lt"/>
        </a:defRPr>
      </a:lvl1pPr>
      <a:lvl2pPr algn="l" indent="-285750" lvl="1" marL="742950" rtl="false">
        <a:spcBef>
          <a:spcPct val="20000"/>
        </a:spcBef>
        <a:buFont typeface="Arial"/>
        <a:buChar char="–"/>
        <a:defRPr dirty="0" lang="en-US" sz="2800">
          <a:solidFill>
            <a:schemeClr val="tx1"/>
          </a:solidFill>
          <a:latin typeface="+mn-lt"/>
        </a:defRPr>
      </a:lvl2pPr>
      <a:lvl3pPr algn="l" indent="-228600" lvl="2" marL="1143000" rtl="false">
        <a:spcBef>
          <a:spcPct val="20000"/>
        </a:spcBef>
        <a:buFont typeface="Arial"/>
        <a:buChar char="•"/>
        <a:defRPr dirty="0" lang="en-US" sz="2400">
          <a:solidFill>
            <a:schemeClr val="tx1"/>
          </a:solidFill>
          <a:latin typeface="+mn-lt"/>
        </a:defRPr>
      </a:lvl3pPr>
      <a:lvl4pPr algn="l" indent="-228600" lvl="3" marL="1600200" rtl="false">
        <a:spcBef>
          <a:spcPct val="20000"/>
        </a:spcBef>
        <a:buFont typeface="Arial"/>
        <a:buChar char="–"/>
        <a:defRPr dirty="0" lang="en-US" sz="2000">
          <a:solidFill>
            <a:schemeClr val="tx1"/>
          </a:solidFill>
          <a:latin typeface="+mn-lt"/>
        </a:defRPr>
      </a:lvl4pPr>
      <a:lvl5pPr algn="l" indent="-228600" lvl="4" marL="2057400" rtl="false">
        <a:spcBef>
          <a:spcPct val="20000"/>
        </a:spcBef>
        <a:buFont typeface="Arial"/>
        <a:buChar char="»"/>
        <a:defRPr dirty="0" lang="en-US" sz="2000">
          <a:solidFill>
            <a:schemeClr val="tx1"/>
          </a:solidFill>
          <a:latin typeface="+mn-lt"/>
        </a:defRPr>
      </a:lvl5pPr>
      <a:lvl6pPr algn="l" indent="-228600" lvl="5" marL="2514600" rtl="false">
        <a:spcBef>
          <a:spcPct val="20000"/>
        </a:spcBef>
        <a:buFont typeface="Arial"/>
        <a:buChar char="•"/>
        <a:defRPr dirty="0" lang="en-US" sz="2000">
          <a:solidFill>
            <a:schemeClr val="tx1"/>
          </a:solidFill>
          <a:latin typeface="+mn-lt"/>
        </a:defRPr>
      </a:lvl6pPr>
      <a:lvl7pPr algn="l" indent="-228600" lvl="6" marL="2971800" rtl="false">
        <a:spcBef>
          <a:spcPct val="20000"/>
        </a:spcBef>
        <a:buFont typeface="Arial"/>
        <a:buChar char="•"/>
        <a:defRPr dirty="0" lang="en-US" sz="2000">
          <a:solidFill>
            <a:schemeClr val="tx1"/>
          </a:solidFill>
          <a:latin typeface="+mn-lt"/>
        </a:defRPr>
      </a:lvl7pPr>
      <a:lvl8pPr algn="l" indent="-228600" lvl="7" marL="3429000" rtl="false">
        <a:spcBef>
          <a:spcPct val="20000"/>
        </a:spcBef>
        <a:buFont typeface="Arial"/>
        <a:buChar char="•"/>
        <a:defRPr dirty="0" lang="en-US" sz="2000">
          <a:solidFill>
            <a:schemeClr val="tx1"/>
          </a:solidFill>
          <a:latin typeface="+mn-lt"/>
        </a:defRPr>
      </a:lvl8pPr>
      <a:lvl9pPr algn="l" indent="-228600" lvl="8" marL="3886200" rtl="false">
        <a:spcBef>
          <a:spcPct val="20000"/>
        </a:spcBef>
        <a:buFont typeface="Arial"/>
        <a:buChar char="•"/>
        <a:defRPr dirty="0" lang="en-US" sz="2000">
          <a:solidFill>
            <a:schemeClr val="tx1"/>
          </a:solidFill>
          <a:latin typeface="+mn-lt"/>
        </a:defRPr>
      </a:lvl9pPr>
    </p:bodyStyle>
    <p:otherStyle>
      <a:lvl1pPr algn="l" lvl="0" marL="0" rtl="false">
        <a:defRPr dirty="0" lang="en-US" sz="1800">
          <a:solidFill>
            <a:schemeClr val="tx1"/>
          </a:solidFill>
          <a:latin typeface="+mn-lt"/>
        </a:defRPr>
      </a:lvl1pPr>
      <a:lvl2pPr algn="l" lvl="1" marL="457200" rtl="false">
        <a:defRPr dirty="0" lang="en-US" sz="1800">
          <a:solidFill>
            <a:schemeClr val="tx1"/>
          </a:solidFill>
          <a:latin typeface="+mn-lt"/>
        </a:defRPr>
      </a:lvl2pPr>
      <a:lvl3pPr algn="l" lvl="2" marL="914400" rtl="false">
        <a:defRPr dirty="0" lang="en-US" sz="1800">
          <a:solidFill>
            <a:schemeClr val="tx1"/>
          </a:solidFill>
          <a:latin typeface="+mn-lt"/>
        </a:defRPr>
      </a:lvl3pPr>
      <a:lvl4pPr algn="l" lvl="3" marL="1371600" rtl="false">
        <a:defRPr dirty="0" lang="en-US" sz="1800">
          <a:solidFill>
            <a:schemeClr val="tx1"/>
          </a:solidFill>
          <a:latin typeface="+mn-lt"/>
        </a:defRPr>
      </a:lvl4pPr>
      <a:lvl5pPr algn="l" lvl="4" marL="1828800" rtl="false">
        <a:defRPr dirty="0" lang="en-US" sz="1800">
          <a:solidFill>
            <a:schemeClr val="tx1"/>
          </a:solidFill>
          <a:latin typeface="+mn-lt"/>
        </a:defRPr>
      </a:lvl5pPr>
      <a:lvl6pPr algn="l" lvl="5" marL="2286000" rtl="false">
        <a:defRPr dirty="0" lang="en-US" sz="1800">
          <a:solidFill>
            <a:schemeClr val="tx1"/>
          </a:solidFill>
          <a:latin typeface="+mn-lt"/>
        </a:defRPr>
      </a:lvl6pPr>
      <a:lvl7pPr algn="l" lvl="6" marL="2743200" rtl="false">
        <a:defRPr dirty="0" lang="en-US" sz="1800">
          <a:solidFill>
            <a:schemeClr val="tx1"/>
          </a:solidFill>
          <a:latin typeface="+mn-lt"/>
        </a:defRPr>
      </a:lvl7pPr>
      <a:lvl8pPr algn="l" lvl="7" marL="3200400" rtl="false">
        <a:defRPr dirty="0" lang="en-US" sz="1800">
          <a:solidFill>
            <a:schemeClr val="tx1"/>
          </a:solidFill>
          <a:latin typeface="+mn-lt"/>
        </a:defRPr>
      </a:lvl8pPr>
      <a:lvl9pPr algn="l" lvl="8" marL="3657600" rtl="false">
        <a:defRPr dirty="0" lang="en-US"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2" Target="../media/image10.jpeg" Type="http://schemas.openxmlformats.org/officeDocument/2006/relationships/image"/><Relationship Id="rId3" Target="../media/image11.jpeg" Type="http://schemas.openxmlformats.org/officeDocument/2006/relationships/image"/><Relationship Id="rId4" Target="../media/image12.jpeg" Type="http://schemas.openxmlformats.org/officeDocument/2006/relationships/image"/><Relationship Id="rId1" Target="../slideLayouts/slideLayout1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2" Target="../media/image9.jpeg" Type="http://schemas.openxmlformats.org/officeDocument/2006/relationships/image"/><Relationship Id="rId1" Target="../slideLayouts/slideLayout1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2" Target="../media/image1.png" Type="http://schemas.openxmlformats.org/officeDocument/2006/relationships/image"/><Relationship Id="rId3" Target="https://gamma.app" TargetMode="External" Type="http://schemas.openxmlformats.org/officeDocument/2006/relationships/hyperlink"/><Relationship Id="rId4" Target="../media/image2.png" Type="http://schemas.openxmlformats.org/officeDocument/2006/relationships/image"/><Relationship Id="rId1" Target="../slideLayouts/slideLayout1.xml" Type="http://schemas.openxmlformats.org/officeDocument/2006/relationships/slideLayout"/><Relationship Id="rId5" Target="../notesSlides/notesSlide1.xml" Type="http://schemas.openxmlformats.org/officeDocument/2006/relationships/notesSlide"/></Relationships>
</file>

<file path=ppt/slides/_rels/slide4.xml.rels><?xml version="1.0" encoding="UTF-8" standalone="no"?><Relationships xmlns="http://schemas.openxmlformats.org/package/2006/relationships"><Relationship Id="rId2" Target="../media/image13.jpeg" Type="http://schemas.openxmlformats.org/officeDocument/2006/relationships/image"/><Relationship Id="rId3" Target="../media/image14.jpeg" Type="http://schemas.openxmlformats.org/officeDocument/2006/relationships/image"/><Relationship Id="rId1" Target="../slideLayouts/slideLayout1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2" Target="../media/image3.png" Type="http://schemas.openxmlformats.org/officeDocument/2006/relationships/image"/><Relationship Id="rId1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6.xml.rels><?xml version="1.0" encoding="UTF-8" standalone="no"?><Relationships xmlns="http://schemas.openxmlformats.org/package/2006/relationships"><Relationship Id="rId2" Target="../media/image4.png" Type="http://schemas.openxmlformats.org/officeDocument/2006/relationships/image"/><Relationship Id="rId3" Target="https://gamma.app" TargetMode="External" Type="http://schemas.openxmlformats.org/officeDocument/2006/relationships/hyperlink"/><Relationship Id="rId4" Target="../media/image5.png" Type="http://schemas.openxmlformats.org/officeDocument/2006/relationships/image"/><Relationship Id="rId1" Target="../slideLayouts/slideLayout1.xml" Type="http://schemas.openxmlformats.org/officeDocument/2006/relationships/slideLayout"/><Relationship Id="rId5" Target="../notesSlides/notesSlide3.xml" Type="http://schemas.openxmlformats.org/officeDocument/2006/relationships/notesSlide"/></Relationships>
</file>

<file path=ppt/slides/_rels/slide7.xml.rels><?xml version="1.0" encoding="UTF-8" standalone="no"?><Relationships xmlns="http://schemas.openxmlformats.org/package/2006/relationships"><Relationship Id="rId2" Target="../media/image15.jpeg" Type="http://schemas.openxmlformats.org/officeDocument/2006/relationships/image"/><Relationship Id="rId1" Target="../slideLayouts/slideLayout1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https://gamma.app" TargetMode="External" Type="http://schemas.openxmlformats.org/officeDocument/2006/relationships/hyperlink"/><Relationship Id="rId5" Target="../media/image8.png" Type="http://schemas.openxmlformats.org/officeDocument/2006/relationships/image"/><Relationship Id="rId1" Target="../slideLayouts/slideLayout1.xml" Type="http://schemas.openxmlformats.org/officeDocument/2006/relationships/slideLayout"/><Relationship Id="rId6" Target="../notesSlides/notesSlide4.xml" Type="http://schemas.openxmlformats.org/officeDocument/2006/relationships/notesSlide"/></Relationships>
</file>

<file path=ppt/slides/slide1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6283EFA6-DB27-4D0B-8EAB-88AB697C418A}">
                <a16:creationId xmlns:a16="http://schemas.microsoft.com/office/drawing/2010/main" id="{57445E0A-1359-4B3A-A8A8-3EDBC1C3CB0E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0" y="0"/>
            <a:ext cx="14630400" cy="8229600"/>
          </a:xfrm>
          <a:prstGeom prst="rect">
            <a:avLst/>
          </a:prstGeom>
          <a:noFill/>
        </p:spPr>
      </p:pic>
      <p:pic>
        <p:nvPicPr>
          <p:cNvPr id="3" name="">
            <a:extLst>
              <a:ext uri="{BAB79CD7-2431-4F04-9954-E7EF3ACB3BAA}">
                <a16:creationId xmlns:a16="http://schemas.microsoft.com/office/drawing/2010/main" id="{BF337C47-A557-477F-B505-0959C1B5D968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>
            <a:off x="0" y="0"/>
            <a:ext cx="14630400" cy="8229600"/>
          </a:xfrm>
          <a:prstGeom prst="rect">
            <a:avLst/>
          </a:prstGeom>
          <a:noFill/>
        </p:spPr>
      </p:pic>
      <p:pic>
        <p:nvPicPr>
          <p:cNvPr id="4" name="">
            <a:extLst>
              <a:ext uri="{8D52BF35-A05A-445A-82E0-B54924B5DA0D}">
                <a16:creationId xmlns:a16="http://schemas.microsoft.com/office/drawing/2010/main" id="{90B437E7-13E4-49F2-9D5A-DD6F5871A2C1}"/>
              </a:ext>
            </a:extLst>
          </p:cNvPr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flipH="false" flipV="false" rot="0">
            <a:off x="0" y="-3543"/>
            <a:ext cx="14630400" cy="8229600"/>
          </a:xfrm>
          <a:prstGeom prst="rect">
            <a:avLst/>
          </a:prstGeom>
          <a:noFill/>
        </p:spPr>
      </p:pic>
      <p:pic>
        <p:nvPicPr>
          <p:cNvPr id="5" name="">
            <a:extLst>
              <a:ext uri="{EC66A15F-5D37-49FE-9432-57DAAE57C24A}">
                <a16:creationId xmlns:a16="http://schemas.microsoft.com/office/drawing/2010/main" id="{0E4D25CB-1A89-443E-8181-5656876D5C01}"/>
              </a:ext>
            </a:extLst>
          </p:cNvPr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flipH="false" flipV="false" rot="0">
            <a:off x="0" y="0"/>
            <a:ext cx="14630400" cy="8229600"/>
          </a:xfrm>
          <a:prstGeom prst="rect">
            <a:avLst/>
          </a:prstGeom>
          <a:noFill/>
        </p:spPr>
      </p:pic>
    </p:spTree>
    <p:extLst>
      <p:ext uri="{72D63CC3-35C7-4E01-92BC-0D93E5D81AFA}">
        <p14:creationId xmlns:p14="http://schemas.microsoft.com/office/powerpoint/2010/main" val="1696162716534"/>
      </p:ext>
    </p:extLst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593589D4-D609-4507-A5B1-BC542C32DE5D}">
                <a16:creationId xmlns:a16="http://schemas.microsoft.com/office/drawing/2010/main" id="{CD3A6ED1-7D6A-4771-A4EC-223424DD8306}"/>
              </a:ext>
            </a:extLst>
          </p:cNvPr>
          <p:cNvPicPr>
            <a:picLocks noChangeAspect="true"/>
          </p:cNvPicPr>
          <p:nvPr/>
        </p:nvPicPr>
        <p:blipFill>
          <a:blip r:embed="rId2">
            <a:lum bright="0" contrast="0"/>
            <a:extLst>
              <a:ext uri="{F3BC53F3-9001-4AB9-BA2A-E4E0FBD44640}">
                <a14:imgProps xmlns:a14="http://schemas.microsoft.com/office/drawing/2010/main">
                  <a14:imgLayer>
                    <a14:imgEffect>
                      <a14:brightnessContrast bright="0" contrast="0"/>
                    </a14:imgEffect>
                  </a14:imgLayer>
                </a14:imgProps>
              </a:ext>
              <a:ext uri="{4C32B364-3B5F-45A6-BC77-534F299E1BC6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false" flipV="false">
            <a:off x="0" y="0"/>
            <a:ext cx="14630400" cy="8229600"/>
          </a:xfrm>
          <a:prstGeom prst="rect">
            <a:avLst/>
          </a:prstGeom>
          <a:noFill/>
          <a:ln cap="flat" w="19050">
            <a:solidFill>
              <a:srgbClr val="ffffff">
                <a:alpha val="100000"/>
              </a:srgbClr>
            </a:solidFill>
            <a:prstDash val="solid"/>
            <a:miter lim="800000"/>
          </a:ln>
          <a:effectLst>
            <a:outerShdw blurRad="50800" dir="2700000" dist="0">
              <a:srgbClr val="5b5b5b">
                <a:alpha val="39999"/>
              </a:srgbClr>
            </a:outerShdw>
          </a:effectLst>
        </p:spPr>
      </p:pic>
    </p:spTree>
    <p:extLst>
      <p:ext uri="{3A72F0D3-EFB0-42C8-BD64-10217B3469B9}">
        <p14:creationId xmlns:p14="http://schemas.microsoft.com/office/powerpoint/2010/main" val="1696162716536"/>
      </p:ext>
    </p:extLst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
            <a:extLst>
              <a:ext uri="{81A3F2DA-8F3C-4E5A-B2C5-D8AF6C9DFCBF}">
                <a16:creationId xmlns:a16="http://schemas.microsoft.com/office/drawing/2010/main" id="{BBAB2329-A0B0-40C9-B92C-E52629C83AD1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4630400" cy="8229600"/>
          </a:xfrm>
          <a:prstGeom prst="rect">
            <a:avLst/>
          </a:prstGeom>
          <a:noFill/>
        </p:spPr>
      </p:pic>
      <p:sp>
        <p:nvSpPr>
          <p:cNvPr id="3" name="Shape 0">
            <a:extLst>
              <a:ext uri="{75A52784-A0EF-4720-8C1A-D1C60BB30D3E}">
                <a16:creationId xmlns:a16="http://schemas.microsoft.com/office/drawing/2010/main" id="{FCC8926F-79F3-4505-A81D-45B45EB5F4AB}"/>
              </a:ext>
            </a:extLst>
          </p:cNvPr>
          <p:cNvSpPr/>
          <p:nvPr/>
        </p:nvSpPr>
        <p:spPr>
          <a:xfrm rot="0"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>
            <a:extLst>
              <a:ext uri="{DCD03543-20F1-4B04-854E-38560D18F4ED}">
                <a16:creationId xmlns:a16="http://schemas.microsoft.com/office/drawing/2010/main" id="{2CB80A4B-8CB2-4BBA-83F2-469B8AFF0286}"/>
              </a:ext>
            </a:extLst>
          </p:cNvPr>
          <p:cNvSpPr/>
          <p:nvPr/>
        </p:nvSpPr>
        <p:spPr>
          <a:xfrm rot="0">
            <a:off x="2037993" y="1257537"/>
            <a:ext cx="4443889" cy="694373"/>
          </a:xfrm>
          <a:prstGeom prst="rect">
            <a:avLst/>
          </a:prstGeom>
          <a:noFill/>
          <a:ln/>
        </p:spPr>
        <p:txBody>
          <a:bodyPr anchor="t" rtlCol="0" vert="horz" wrap="none"/>
          <a:lstStyle/>
          <a:p>
            <a:pPr indent="0" marL="0">
              <a:lnSpc>
                <a:spcPts val="5468"/>
              </a:lnSpc>
              <a:buNone/>
            </a:pPr>
            <a:r>
              <a:rPr dirty="0" lang="en-US" sz="4374">
                <a:solidFill>
                  <a:srgbClr val="312f2b"/>
                </a:solidFill>
                <a:latin typeface="Gelasio"/>
              </a:rPr>
              <a:t>How It Works</a:t>
            </a:r>
            <a:endParaRPr dirty="0" lang="en-US" sz="4374">
              <a:solidFill>
                <a:srgbClr val="312f2b"/>
              </a:solidFill>
              <a:latin typeface="Gelasio"/>
            </a:endParaRPr>
          </a:p>
        </p:txBody>
      </p:sp>
      <p:sp>
        <p:nvSpPr>
          <p:cNvPr id="5" name="Shape 2">
            <a:extLst>
              <a:ext uri="{FE4E2B25-4F64-47D3-95E6-EB196F1FDCAF}">
                <a16:creationId xmlns:a16="http://schemas.microsoft.com/office/drawing/2010/main" id="{90ADBF21-2D8C-4E0F-A78C-5148C998AB3C}"/>
              </a:ext>
            </a:extLst>
          </p:cNvPr>
          <p:cNvSpPr/>
          <p:nvPr/>
        </p:nvSpPr>
        <p:spPr>
          <a:xfrm rot="0">
            <a:off x="2037993" y="2396252"/>
            <a:ext cx="5166122" cy="2176820"/>
          </a:xfrm>
          <a:prstGeom prst="roundRect">
            <a:avLst>
              <a:gd fmla="val 4593" name="adj"/>
            </a:avLst>
          </a:prstGeom>
          <a:solidFill>
            <a:srgbClr val="ffbccc"/>
          </a:solidFill>
          <a:ln cap="flat" w="9525">
            <a:solidFill>
              <a:srgbClr val="ffffff"/>
            </a:solidFill>
            <a:prstDash val="solid"/>
            <a:miter lim="800000"/>
          </a:ln>
          <a:effectLst>
            <a:outerShdw blurRad="101600" dir="2700000" dist="0">
              <a:srgbClr val="3f3f3f">
                <a:alpha val="50000"/>
              </a:srgbClr>
            </a:outerShdw>
          </a:effectLst>
        </p:spPr>
      </p:sp>
      <p:sp>
        <p:nvSpPr>
          <p:cNvPr id="6" name="Text 3">
            <a:extLst>
              <a:ext uri="{F7ADB7F4-0A03-4577-A969-A992CEAC071C}">
                <a16:creationId xmlns:a16="http://schemas.microsoft.com/office/drawing/2010/main" id="{86DED85C-9A97-4179-92AA-77C75E6C7AEB}"/>
              </a:ext>
            </a:extLst>
          </p:cNvPr>
          <p:cNvSpPr/>
          <p:nvPr/>
        </p:nvSpPr>
        <p:spPr>
          <a:xfrm rot="0">
            <a:off x="2273975" y="2632234"/>
            <a:ext cx="2666286" cy="416481"/>
          </a:xfrm>
          <a:prstGeom prst="rect">
            <a:avLst/>
          </a:prstGeom>
          <a:noFill/>
          <a:ln/>
        </p:spPr>
        <p:txBody>
          <a:bodyPr anchor="t" rtlCol="0" vert="horz" wrap="none"/>
          <a:lstStyle/>
          <a:p>
            <a:pPr indent="0" marL="0">
              <a:lnSpc>
                <a:spcPts val="3281"/>
              </a:lnSpc>
              <a:buNone/>
            </a:pPr>
            <a:r>
              <a:rPr dirty="0" lang="en-US" sz="2624">
                <a:solidFill>
                  <a:srgbClr val="272525"/>
                </a:solidFill>
                <a:latin typeface="Gelasio"/>
              </a:rPr>
              <a:t>Encryption</a:t>
            </a:r>
            <a:endParaRPr dirty="0" lang="en-US" sz="2624">
              <a:solidFill>
                <a:srgbClr val="272525"/>
              </a:solidFill>
              <a:latin typeface="Gelasio"/>
            </a:endParaRPr>
          </a:p>
        </p:txBody>
      </p:sp>
      <p:sp>
        <p:nvSpPr>
          <p:cNvPr id="7" name="Text 4">
            <a:extLst>
              <a:ext uri="{F04720A0-BDFB-43E7-912D-2073AB12A0F3}">
                <a16:creationId xmlns:a16="http://schemas.microsoft.com/office/drawing/2010/main" id="{52795C99-50E0-4FD3-9AA3-1BDE254838D0}"/>
              </a:ext>
            </a:extLst>
          </p:cNvPr>
          <p:cNvSpPr/>
          <p:nvPr/>
        </p:nvSpPr>
        <p:spPr>
          <a:xfrm rot="0">
            <a:off x="2273975" y="3270885"/>
            <a:ext cx="4694158" cy="1066205"/>
          </a:xfrm>
          <a:prstGeom prst="rect">
            <a:avLst/>
          </a:prstGeom>
          <a:noFill/>
          <a:ln/>
        </p:spPr>
        <p:txBody>
          <a:bodyPr anchor="t" rtlCol="0" vert="horz" wrap="square"/>
          <a:lstStyle/>
          <a:p>
            <a:pPr indent="0" marL="0">
              <a:lnSpc>
                <a:spcPts val="2799"/>
              </a:lnSpc>
              <a:buNone/>
            </a:pPr>
            <a:r>
              <a:rPr dirty="0" lang="en-US" sz="1750">
                <a:solidFill>
                  <a:srgbClr val="272525"/>
                </a:solidFill>
                <a:latin typeface="Lato"/>
              </a:rPr>
              <a:t>Our password manager uses end-to-end encryption to keep your data safe by preventing unauthorized access.</a:t>
            </a:r>
            <a:endParaRPr dirty="0" lang="en-US" sz="1750">
              <a:solidFill>
                <a:srgbClr val="272525"/>
              </a:solidFill>
              <a:latin typeface="Lato"/>
            </a:endParaRPr>
          </a:p>
        </p:txBody>
      </p:sp>
      <p:sp>
        <p:nvSpPr>
          <p:cNvPr id="8" name="Shape 5">
            <a:extLst>
              <a:ext uri="{FAB35A21-60C4-4B08-978F-93314CA8C619}">
                <a16:creationId xmlns:a16="http://schemas.microsoft.com/office/drawing/2010/main" id="{7E3C3D23-E104-4975-A766-14DFF387FED9}"/>
              </a:ext>
            </a:extLst>
          </p:cNvPr>
          <p:cNvSpPr/>
          <p:nvPr/>
        </p:nvSpPr>
        <p:spPr>
          <a:xfrm rot="0">
            <a:off x="7426285" y="2396252"/>
            <a:ext cx="5166122" cy="2176820"/>
          </a:xfrm>
          <a:prstGeom prst="roundRect">
            <a:avLst>
              <a:gd fmla="val 4593" name="adj"/>
            </a:avLst>
          </a:prstGeom>
          <a:solidFill>
            <a:srgbClr val="ffbccc"/>
          </a:solidFill>
          <a:ln cap="flat" w="9525">
            <a:solidFill>
              <a:srgbClr val="ffffff"/>
            </a:solidFill>
            <a:prstDash val="solid"/>
            <a:miter lim="800000"/>
          </a:ln>
          <a:effectLst>
            <a:outerShdw blurRad="101600" dir="2700000" dist="0">
              <a:srgbClr val="3f3f3f">
                <a:alpha val="50000"/>
              </a:srgbClr>
            </a:outerShdw>
          </a:effectLst>
        </p:spPr>
      </p:sp>
      <p:sp>
        <p:nvSpPr>
          <p:cNvPr id="9" name="Text 6">
            <a:extLst>
              <a:ext uri="{176AC442-058A-4C8D-BA65-FDFE20F786E0}">
                <a16:creationId xmlns:a16="http://schemas.microsoft.com/office/drawing/2010/main" id="{08FA7C5C-887F-4ADA-918D-0A99EFBDC6B2}"/>
              </a:ext>
            </a:extLst>
          </p:cNvPr>
          <p:cNvSpPr/>
          <p:nvPr/>
        </p:nvSpPr>
        <p:spPr>
          <a:xfrm rot="0">
            <a:off x="7662266" y="2632234"/>
            <a:ext cx="2666286" cy="416481"/>
          </a:xfrm>
          <a:prstGeom prst="rect">
            <a:avLst/>
          </a:prstGeom>
          <a:noFill/>
          <a:ln/>
        </p:spPr>
        <p:txBody>
          <a:bodyPr anchor="t" rtlCol="0" vert="horz" wrap="none"/>
          <a:lstStyle/>
          <a:p>
            <a:pPr indent="0" marL="0">
              <a:lnSpc>
                <a:spcPts val="3281"/>
              </a:lnSpc>
              <a:buNone/>
            </a:pPr>
            <a:r>
              <a:rPr dirty="0" lang="en-US" sz="2624">
                <a:solidFill>
                  <a:srgbClr val="272525"/>
                </a:solidFill>
                <a:latin typeface="Gelasio"/>
              </a:rPr>
              <a:t>Auto-Fill</a:t>
            </a:r>
            <a:endParaRPr dirty="0" lang="en-US" sz="2624">
              <a:solidFill>
                <a:srgbClr val="272525"/>
              </a:solidFill>
              <a:latin typeface="Gelasio"/>
            </a:endParaRPr>
          </a:p>
        </p:txBody>
      </p:sp>
      <p:sp>
        <p:nvSpPr>
          <p:cNvPr id="10" name="Text 7">
            <a:extLst>
              <a:ext uri="{FC22A640-6A4B-4CCC-B166-6192B5C05893}">
                <a16:creationId xmlns:a16="http://schemas.microsoft.com/office/drawing/2010/main" id="{A3114CC2-A78D-40D4-ADF9-A91587BCB9AD}"/>
              </a:ext>
            </a:extLst>
          </p:cNvPr>
          <p:cNvSpPr/>
          <p:nvPr/>
        </p:nvSpPr>
        <p:spPr>
          <a:xfrm rot="0">
            <a:off x="7662266" y="3270885"/>
            <a:ext cx="4694158" cy="1066205"/>
          </a:xfrm>
          <a:prstGeom prst="rect">
            <a:avLst/>
          </a:prstGeom>
          <a:noFill/>
          <a:ln/>
        </p:spPr>
        <p:txBody>
          <a:bodyPr anchor="t" rtlCol="0" vert="horz" wrap="square"/>
          <a:lstStyle/>
          <a:p>
            <a:pPr indent="0" marL="0">
              <a:lnSpc>
                <a:spcPts val="2799"/>
              </a:lnSpc>
              <a:buNone/>
            </a:pPr>
            <a:r>
              <a:rPr dirty="0" lang="en-US" sz="1750">
                <a:solidFill>
                  <a:srgbClr val="272525"/>
                </a:solidFill>
                <a:latin typeface="Lato"/>
              </a:rPr>
              <a:t>Our tool makes it easy to fill in login forms on websites, without having to remember each password.</a:t>
            </a:r>
            <a:endParaRPr dirty="0" lang="en-US" sz="1750">
              <a:solidFill>
                <a:srgbClr val="272525"/>
              </a:solidFill>
              <a:latin typeface="Lato"/>
            </a:endParaRPr>
          </a:p>
        </p:txBody>
      </p:sp>
      <p:sp>
        <p:nvSpPr>
          <p:cNvPr id="11" name="Shape 8">
            <a:extLst>
              <a:ext uri="{3D187371-9340-4C8A-9397-EAF7DD4E0D7F}">
                <a16:creationId xmlns:a16="http://schemas.microsoft.com/office/drawing/2010/main" id="{347B6CF7-35DA-4C74-9D29-C3CBC0EC75B6}"/>
              </a:ext>
            </a:extLst>
          </p:cNvPr>
          <p:cNvSpPr/>
          <p:nvPr/>
        </p:nvSpPr>
        <p:spPr>
          <a:xfrm rot="0">
            <a:off x="2037993" y="4795242"/>
            <a:ext cx="5166122" cy="2176820"/>
          </a:xfrm>
          <a:prstGeom prst="roundRect">
            <a:avLst>
              <a:gd fmla="val 4593" name="adj"/>
            </a:avLst>
          </a:prstGeom>
          <a:solidFill>
            <a:srgbClr val="ffbccc"/>
          </a:solidFill>
          <a:ln cap="flat" w="9525">
            <a:solidFill>
              <a:srgbClr val="ffffff"/>
            </a:solidFill>
            <a:prstDash val="solid"/>
            <a:miter lim="800000"/>
          </a:ln>
          <a:effectLst>
            <a:outerShdw blurRad="101600" dir="2700000" dist="0">
              <a:srgbClr val="3f3f3f">
                <a:alpha val="50000"/>
              </a:srgbClr>
            </a:outerShdw>
          </a:effectLst>
        </p:spPr>
      </p:sp>
      <p:sp>
        <p:nvSpPr>
          <p:cNvPr id="12" name="Text 9">
            <a:extLst>
              <a:ext uri="{978A9CA3-3145-4706-99FA-E6C09171F5F7}">
                <a16:creationId xmlns:a16="http://schemas.microsoft.com/office/drawing/2010/main" id="{58C6A865-DFC2-4696-AC1A-2A8C421D8979}"/>
              </a:ext>
            </a:extLst>
          </p:cNvPr>
          <p:cNvSpPr/>
          <p:nvPr/>
        </p:nvSpPr>
        <p:spPr>
          <a:xfrm rot="0">
            <a:off x="2273975" y="5031224"/>
            <a:ext cx="2720339" cy="416481"/>
          </a:xfrm>
          <a:prstGeom prst="rect">
            <a:avLst/>
          </a:prstGeom>
          <a:noFill/>
          <a:ln/>
        </p:spPr>
        <p:txBody>
          <a:bodyPr anchor="t" rtlCol="0" vert="horz" wrap="none"/>
          <a:lstStyle/>
          <a:p>
            <a:pPr indent="0" marL="0">
              <a:lnSpc>
                <a:spcPts val="3281"/>
              </a:lnSpc>
              <a:buNone/>
            </a:pPr>
            <a:r>
              <a:rPr dirty="0" lang="en-US" sz="2624">
                <a:solidFill>
                  <a:srgbClr val="272525"/>
                </a:solidFill>
                <a:latin typeface="Gelasio"/>
              </a:rPr>
              <a:t>Multi-Device Sync</a:t>
            </a:r>
            <a:endParaRPr dirty="0" lang="en-US" sz="2624">
              <a:solidFill>
                <a:srgbClr val="272525"/>
              </a:solidFill>
              <a:latin typeface="Gelasio"/>
            </a:endParaRPr>
          </a:p>
        </p:txBody>
      </p:sp>
      <p:sp>
        <p:nvSpPr>
          <p:cNvPr id="13" name="Text 10">
            <a:extLst>
              <a:ext uri="{80F2EA28-B152-44C0-B80B-AE8B1C2402D5}">
                <a16:creationId xmlns:a16="http://schemas.microsoft.com/office/drawing/2010/main" id="{48479398-B583-4FBA-B263-8850B3236E8B}"/>
              </a:ext>
            </a:extLst>
          </p:cNvPr>
          <p:cNvSpPr/>
          <p:nvPr/>
        </p:nvSpPr>
        <p:spPr>
          <a:xfrm rot="0">
            <a:off x="2273975" y="5669874"/>
            <a:ext cx="4694158" cy="1066205"/>
          </a:xfrm>
          <a:prstGeom prst="rect">
            <a:avLst/>
          </a:prstGeom>
          <a:noFill/>
          <a:ln/>
        </p:spPr>
        <p:txBody>
          <a:bodyPr anchor="t" rtlCol="0" vert="horz" wrap="square"/>
          <a:lstStyle/>
          <a:p>
            <a:pPr indent="0" marL="0">
              <a:lnSpc>
                <a:spcPts val="2799"/>
              </a:lnSpc>
              <a:buNone/>
            </a:pPr>
            <a:r>
              <a:rPr dirty="0" lang="en-US" sz="1750">
                <a:solidFill>
                  <a:srgbClr val="272525"/>
                </a:solidFill>
                <a:latin typeface="Lato"/>
              </a:rPr>
              <a:t>Your passwords stay synced on all your devices via the cloud, so you can always access them when you need to.</a:t>
            </a:r>
            <a:endParaRPr dirty="0" lang="en-US" sz="1750">
              <a:solidFill>
                <a:srgbClr val="272525"/>
              </a:solidFill>
              <a:latin typeface="Lato"/>
            </a:endParaRPr>
          </a:p>
        </p:txBody>
      </p:sp>
      <p:sp>
        <p:nvSpPr>
          <p:cNvPr id="14" name="Shape 11">
            <a:extLst>
              <a:ext uri="{58D54201-835A-4733-80DB-6738909CF1B1}">
                <a16:creationId xmlns:a16="http://schemas.microsoft.com/office/drawing/2010/main" id="{299222CC-B4EC-4713-9235-A3437EA5B365}"/>
              </a:ext>
            </a:extLst>
          </p:cNvPr>
          <p:cNvSpPr/>
          <p:nvPr/>
        </p:nvSpPr>
        <p:spPr>
          <a:xfrm rot="0">
            <a:off x="7426285" y="4795242"/>
            <a:ext cx="5166122" cy="2176820"/>
          </a:xfrm>
          <a:prstGeom prst="roundRect">
            <a:avLst>
              <a:gd fmla="val 4593" name="adj"/>
            </a:avLst>
          </a:prstGeom>
          <a:solidFill>
            <a:srgbClr val="ffbccc"/>
          </a:solidFill>
          <a:ln cap="flat" w="9525">
            <a:solidFill>
              <a:srgbClr val="ffffff"/>
            </a:solidFill>
            <a:prstDash val="solid"/>
            <a:miter lim="800000"/>
          </a:ln>
          <a:effectLst>
            <a:outerShdw blurRad="101600" dir="2700000" dist="0">
              <a:srgbClr val="3f3f3f">
                <a:alpha val="50000"/>
              </a:srgbClr>
            </a:outerShdw>
          </a:effectLst>
        </p:spPr>
      </p:sp>
      <p:sp>
        <p:nvSpPr>
          <p:cNvPr id="15" name="Text 12">
            <a:extLst>
              <a:ext uri="{B66758C7-FC30-49E3-8C4B-BE0EF784E9D5}">
                <a16:creationId xmlns:a16="http://schemas.microsoft.com/office/drawing/2010/main" id="{979114AE-5E0F-4052-9EF0-A0A2F5FDC090}"/>
              </a:ext>
            </a:extLst>
          </p:cNvPr>
          <p:cNvSpPr/>
          <p:nvPr/>
        </p:nvSpPr>
        <p:spPr>
          <a:xfrm rot="0">
            <a:off x="7662266" y="5031224"/>
            <a:ext cx="4008120" cy="416481"/>
          </a:xfrm>
          <a:prstGeom prst="rect">
            <a:avLst/>
          </a:prstGeom>
          <a:noFill/>
          <a:ln/>
        </p:spPr>
        <p:txBody>
          <a:bodyPr anchor="t" rtlCol="0" vert="horz" wrap="none"/>
          <a:lstStyle/>
          <a:p>
            <a:pPr indent="0" marL="0">
              <a:lnSpc>
                <a:spcPts val="3281"/>
              </a:lnSpc>
              <a:buNone/>
            </a:pPr>
            <a:r>
              <a:rPr dirty="0" lang="en-US" sz="2624">
                <a:solidFill>
                  <a:srgbClr val="272525"/>
                </a:solidFill>
                <a:latin typeface="Gelasio"/>
              </a:rPr>
              <a:t>Two-Factor Authentication</a:t>
            </a:r>
            <a:endParaRPr dirty="0" lang="en-US" sz="2624">
              <a:solidFill>
                <a:srgbClr val="272525"/>
              </a:solidFill>
              <a:latin typeface="Gelasio"/>
            </a:endParaRPr>
          </a:p>
        </p:txBody>
      </p:sp>
      <p:sp>
        <p:nvSpPr>
          <p:cNvPr id="16" name="Text 13">
            <a:extLst>
              <a:ext uri="{40834DFC-3940-4B1F-A915-163F03D3580D}">
                <a16:creationId xmlns:a16="http://schemas.microsoft.com/office/drawing/2010/main" id="{39BF6554-52F4-47C1-A602-EAC3D861B970}"/>
              </a:ext>
            </a:extLst>
          </p:cNvPr>
          <p:cNvSpPr/>
          <p:nvPr/>
        </p:nvSpPr>
        <p:spPr>
          <a:xfrm rot="0">
            <a:off x="7662266" y="5669874"/>
            <a:ext cx="4694158" cy="710803"/>
          </a:xfrm>
          <a:prstGeom prst="rect">
            <a:avLst/>
          </a:prstGeom>
          <a:noFill/>
          <a:ln/>
        </p:spPr>
        <p:txBody>
          <a:bodyPr anchor="t" rtlCol="0" vert="horz" wrap="square"/>
          <a:lstStyle/>
          <a:p>
            <a:pPr indent="0" marL="0">
              <a:lnSpc>
                <a:spcPts val="2799"/>
              </a:lnSpc>
              <a:buNone/>
            </a:pPr>
            <a:r>
              <a:rPr dirty="0" lang="en-US" sz="1750">
                <a:solidFill>
                  <a:srgbClr val="272525"/>
                </a:solidFill>
                <a:latin typeface="Lato"/>
              </a:rPr>
              <a:t>Add an extra layer of security with two-factor authentication to keep hackers at bay.</a:t>
            </a:r>
            <a:endParaRPr dirty="0" lang="en-US" sz="1750">
              <a:solidFill>
                <a:srgbClr val="272525"/>
              </a:solidFill>
              <a:latin typeface="Lato"/>
            </a:endParaRPr>
          </a:p>
        </p:txBody>
      </p:sp>
      <p:pic>
        <p:nvPicPr>
          <p:cNvPr descr="preencoded.png" id="17" name="Image 1">
            <a:hlinkClick r:id="rId3" tooltip=""/>
            <a:extLst>
              <a:ext uri="{9940674F-71AB-4B03-8B5E-A381E93E4E1A}">
                <a16:creationId xmlns:a16="http://schemas.microsoft.com/office/drawing/2010/main" id="{13EF674D-0786-42E6-8FAA-52C5053A44C2}"/>
              </a:ext>
            </a:extLst>
          </p:cNvPr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2242153" y="7589520"/>
            <a:ext cx="2296806" cy="548640"/>
          </a:xfrm>
          <a:prstGeom prst="rect">
            <a:avLst/>
          </a:prstGeom>
          <a:noFill/>
        </p:spPr>
      </p:pic>
    </p:spTree>
    <p:extLst>
      <p:ext uri="{94BDBC06-B036-4BFA-962E-499BAC2E2D0E}">
        <p14:creationId xmlns:p14="http://schemas.microsoft.com/office/powerpoint/2010/main" val="1696162716540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B0EA837E-4FFD-49E1-A36F-798EB4B14B2D}">
                <a16:creationId xmlns:a16="http://schemas.microsoft.com/office/drawing/2010/main" id="{C54B3D22-C218-4548-839F-81260EB5A52F}"/>
              </a:ext>
            </a:extLst>
          </p:cNvPr>
          <p:cNvPicPr>
            <a:picLocks noChangeAspect="true"/>
          </p:cNvPicPr>
          <p:nvPr/>
        </p:nvPicPr>
        <p:blipFill>
          <a:blip r:embed="rId2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</a:blip>
          <a:stretch>
            <a:fillRect/>
          </a:stretch>
        </p:blipFill>
        <p:spPr>
          <a:xfrm flipH="false" flipV="false">
            <a:off x="0" y="0"/>
            <a:ext cx="14630400" cy="8229600"/>
          </a:xfrm>
          <a:prstGeom prst="rect">
            <a:avLst/>
          </a:prstGeom>
          <a:noFill/>
        </p:spPr>
      </p:pic>
      <p:pic>
        <p:nvPicPr>
          <p:cNvPr id="3" name="">
            <a:extLst>
              <a:ext uri="{61ECA398-929D-4474-81AF-9FB44B6082D4}">
                <a16:creationId xmlns:a16="http://schemas.microsoft.com/office/drawing/2010/main" id="{1A6299A3-F981-4AA5-97EC-EA325FC9D53A}"/>
              </a:ext>
            </a:extLst>
          </p:cNvPr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flipH="false" flipV="false">
            <a:off x="0" y="0"/>
            <a:ext cx="14630400" cy="8229600"/>
          </a:xfrm>
          <a:prstGeom prst="rect">
            <a:avLst/>
          </a:prstGeom>
          <a:noFill/>
        </p:spPr>
      </p:pic>
    </p:spTree>
    <p:extLst>
      <p:ext uri="{2D1B4BC9-45E0-4860-A247-D71D6135663C}">
        <p14:creationId xmlns:p14="http://schemas.microsoft.com/office/powerpoint/2010/main" val="1696162716544"/>
      </p:ext>
    </p:extLst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
            <a:extLst>
              <a:ext uri="{C6C69189-6BC8-4971-B76C-6D5117E35A62}">
                <a16:creationId xmlns:a16="http://schemas.microsoft.com/office/drawing/2010/main" id="{582A5E38-26D9-4016-8FAD-5C7ED664BD5D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4630400" cy="8229600"/>
          </a:xfrm>
          <a:prstGeom prst="rect">
            <a:avLst/>
          </a:prstGeom>
          <a:noFill/>
        </p:spPr>
      </p:pic>
      <p:sp>
        <p:nvSpPr>
          <p:cNvPr id="3" name="Shape 0">
            <a:extLst>
              <a:ext uri="{4C13F038-B24F-4E39-9181-DB014CC56831}">
                <a16:creationId xmlns:a16="http://schemas.microsoft.com/office/drawing/2010/main" id="{14A851B6-EF58-48C8-98E9-03830FE9F287}"/>
              </a:ext>
            </a:extLst>
          </p:cNvPr>
          <p:cNvSpPr/>
          <p:nvPr/>
        </p:nvSpPr>
        <p:spPr>
          <a:xfrm rot="0">
            <a:off x="0" y="0"/>
            <a:ext cx="14630400" cy="8229600"/>
          </a:xfrm>
          <a:prstGeom prst="rect">
            <a:avLst/>
          </a:prstGeom>
          <a:gradFill rotWithShape="1">
            <a:gsLst>
              <a:gs pos="0">
                <a:srgbClr val="ff0c7e">
                  <a:tint val="50000"/>
                  <a:satMod val="300000"/>
                </a:srgbClr>
              </a:gs>
              <a:gs pos="35000">
                <a:srgbClr val="ff0c7e">
                  <a:tint val="37000"/>
                  <a:satMod val="300000"/>
                </a:srgbClr>
              </a:gs>
              <a:gs pos="100000">
                <a:srgbClr val="ff0c7e">
                  <a:tint val="15000"/>
                  <a:satMod val="350000"/>
                </a:srgbClr>
              </a:gs>
            </a:gsLst>
            <a:lin ang="16200000" scaled="0"/>
          </a:gradFill>
          <a:ln cap="flat" w="9525">
            <a:solidFill>
              <a:srgbClr val="bc065b">
                <a:shade val="95000"/>
                <a:satMod val="104999"/>
              </a:srgbClr>
            </a:solidFill>
            <a:prstDash val="solid"/>
            <a:miter lim="800000"/>
          </a:ln>
        </p:spPr>
      </p:sp>
      <p:sp>
        <p:nvSpPr>
          <p:cNvPr id="4" name="Text 1">
            <a:extLst>
              <a:ext uri="{876003AE-96F0-4B22-9CA0-2050A9E777B1}">
                <a16:creationId xmlns:a16="http://schemas.microsoft.com/office/drawing/2010/main" id="{4B5F94CC-FA1B-45E8-8033-D99494F2DC79}"/>
              </a:ext>
            </a:extLst>
          </p:cNvPr>
          <p:cNvSpPr/>
          <p:nvPr/>
        </p:nvSpPr>
        <p:spPr>
          <a:xfrm rot="0">
            <a:off x="2037993" y="2038469"/>
            <a:ext cx="7620000" cy="694373"/>
          </a:xfrm>
          <a:prstGeom prst="rect">
            <a:avLst/>
          </a:prstGeom>
          <a:noFill/>
          <a:ln/>
        </p:spPr>
        <p:txBody>
          <a:bodyPr anchor="t" rtlCol="0" vert="horz" wrap="none"/>
          <a:lstStyle/>
          <a:p>
            <a:pPr indent="0" marL="0">
              <a:lnSpc>
                <a:spcPts val="5468"/>
              </a:lnSpc>
              <a:buNone/>
            </a:pPr>
            <a:r>
              <a:rPr dirty="0" lang="en-US" sz="4374">
                <a:solidFill>
                  <a:srgbClr val="312f2b"/>
                </a:solidFill>
                <a:latin typeface="Gelasio"/>
              </a:rPr>
              <a:t>Advantages and Disadvantages</a:t>
            </a:r>
            <a:endParaRPr dirty="0" lang="en-US" sz="4374">
              <a:solidFill>
                <a:srgbClr val="312f2b"/>
              </a:solidFill>
              <a:latin typeface="Gelasio"/>
            </a:endParaRPr>
          </a:p>
        </p:txBody>
      </p:sp>
      <p:sp>
        <p:nvSpPr>
          <p:cNvPr id="5" name="Text 2">
            <a:extLst>
              <a:ext uri="{E61A4A03-0A30-4178-8052-B133DF1568EA}">
                <a16:creationId xmlns:a16="http://schemas.microsoft.com/office/drawing/2010/main" id="{598F580C-1BEC-4C50-A4F4-C1576F857912}"/>
              </a:ext>
            </a:extLst>
          </p:cNvPr>
          <p:cNvSpPr/>
          <p:nvPr/>
        </p:nvSpPr>
        <p:spPr>
          <a:xfrm rot="0">
            <a:off x="2037993" y="3288268"/>
            <a:ext cx="2666286" cy="431721"/>
          </a:xfrm>
          <a:prstGeom prst="rect">
            <a:avLst/>
          </a:prstGeom>
          <a:noFill/>
          <a:ln/>
        </p:spPr>
        <p:txBody>
          <a:bodyPr anchor="t" rtlCol="0" vert="horz" wrap="none"/>
          <a:lstStyle/>
          <a:p>
            <a:pPr indent="0" marL="0">
              <a:lnSpc>
                <a:spcPts val="3281"/>
              </a:lnSpc>
              <a:buNone/>
            </a:pPr>
            <a:r>
              <a:rPr dirty="0" lang="en-US" sz="2624">
                <a:solidFill>
                  <a:srgbClr val="312f2b"/>
                </a:solidFill>
                <a:latin typeface="Gelasio"/>
              </a:rPr>
              <a:t>Advantages </a:t>
            </a:r>
            <a:r>
              <a:rPr dirty="0" lang="en-US" sz="2624">
                <a:solidFill>
                  <a:srgbClr val="000000"/>
                </a:solidFill>
                <a:latin typeface="Gelasio"/>
              </a:rPr>
              <a:t>✅</a:t>
            </a:r>
            <a:endParaRPr dirty="0" lang="en-US" sz="2624">
              <a:solidFill>
                <a:srgbClr val="000000"/>
              </a:solidFill>
              <a:latin typeface="Gelasio"/>
            </a:endParaRPr>
          </a:p>
        </p:txBody>
      </p:sp>
      <p:sp>
        <p:nvSpPr>
          <p:cNvPr id="6" name="Text 3">
            <a:extLst>
              <a:ext uri="{EE364928-C5D6-4F97-BFCA-4AF1AB0A072F}">
                <a16:creationId xmlns:a16="http://schemas.microsoft.com/office/drawing/2010/main" id="{D8E8593E-370F-4627-A1E8-1A5FBD5D8F30}"/>
              </a:ext>
            </a:extLst>
          </p:cNvPr>
          <p:cNvSpPr/>
          <p:nvPr/>
        </p:nvSpPr>
        <p:spPr>
          <a:xfrm rot="0">
            <a:off x="2393394" y="3969901"/>
            <a:ext cx="4650819" cy="355402"/>
          </a:xfrm>
          <a:prstGeom prst="rect">
            <a:avLst/>
          </a:prstGeom>
          <a:noFill/>
          <a:ln/>
        </p:spPr>
        <p:txBody>
          <a:bodyPr anchor="t" rtlCol="0" vert="horz" wrap="none"/>
          <a:lstStyle/>
          <a:p>
            <a:pPr algn="l" indent="-342900" marL="342900">
              <a:lnSpc>
                <a:spcPts val="2799"/>
              </a:lnSpc>
              <a:buSzPct val="100000"/>
              <a:buChar char="•"/>
            </a:pPr>
            <a:r>
              <a:rPr dirty="0" lang="en-US" sz="1750">
                <a:solidFill>
                  <a:srgbClr val="272525"/>
                </a:solidFill>
                <a:latin typeface="Lato"/>
              </a:rPr>
              <a:t>Easy to use and configure</a:t>
            </a:r>
            <a:endParaRPr dirty="0" lang="en-US" sz="1750">
              <a:solidFill>
                <a:srgbClr val="272525"/>
              </a:solidFill>
              <a:latin typeface="Lato"/>
            </a:endParaRPr>
          </a:p>
        </p:txBody>
      </p:sp>
      <p:sp>
        <p:nvSpPr>
          <p:cNvPr id="7" name="Text 4">
            <a:extLst>
              <a:ext uri="{A1C07BF7-4AEA-45D7-AAE3-0AB4E8C4D8CF}">
                <a16:creationId xmlns:a16="http://schemas.microsoft.com/office/drawing/2010/main" id="{FFD22948-6228-4A8C-80ED-EA9B23AA2299}"/>
              </a:ext>
            </a:extLst>
          </p:cNvPr>
          <p:cNvSpPr/>
          <p:nvPr/>
        </p:nvSpPr>
        <p:spPr>
          <a:xfrm rot="0">
            <a:off x="2393394" y="4414123"/>
            <a:ext cx="4650819" cy="355402"/>
          </a:xfrm>
          <a:prstGeom prst="rect">
            <a:avLst/>
          </a:prstGeom>
          <a:noFill/>
          <a:ln/>
        </p:spPr>
        <p:txBody>
          <a:bodyPr anchor="t" rtlCol="0" vert="horz" wrap="none"/>
          <a:lstStyle/>
          <a:p>
            <a:pPr algn="l" indent="-342900" marL="342900">
              <a:lnSpc>
                <a:spcPts val="2799"/>
              </a:lnSpc>
              <a:buSzPct val="100000"/>
              <a:buChar char="•"/>
            </a:pPr>
            <a:r>
              <a:rPr dirty="0" lang="en-US" sz="1750">
                <a:solidFill>
                  <a:srgbClr val="272525"/>
                </a:solidFill>
                <a:latin typeface="Lato"/>
              </a:rPr>
              <a:t>A single master password to remember</a:t>
            </a:r>
            <a:endParaRPr dirty="0" lang="en-US" sz="1750">
              <a:solidFill>
                <a:srgbClr val="272525"/>
              </a:solidFill>
              <a:latin typeface="Lato"/>
            </a:endParaRPr>
          </a:p>
        </p:txBody>
      </p:sp>
      <p:sp>
        <p:nvSpPr>
          <p:cNvPr id="8" name="Text 5">
            <a:extLst>
              <a:ext uri="{22E5C2E6-203A-4B21-B9C1-14DE4BE4E67E}">
                <a16:creationId xmlns:a16="http://schemas.microsoft.com/office/drawing/2010/main" id="{D7AF3C37-5785-4128-973A-341FBF69AC98}"/>
              </a:ext>
            </a:extLst>
          </p:cNvPr>
          <p:cNvSpPr/>
          <p:nvPr/>
        </p:nvSpPr>
        <p:spPr>
          <a:xfrm rot="0">
            <a:off x="2393394" y="4858345"/>
            <a:ext cx="4650819" cy="355402"/>
          </a:xfrm>
          <a:prstGeom prst="rect">
            <a:avLst/>
          </a:prstGeom>
          <a:noFill/>
          <a:ln/>
        </p:spPr>
        <p:txBody>
          <a:bodyPr anchor="t" rtlCol="0" vert="horz" wrap="none"/>
          <a:lstStyle/>
          <a:p>
            <a:pPr algn="l" indent="-342900" marL="342900">
              <a:lnSpc>
                <a:spcPts val="2799"/>
              </a:lnSpc>
              <a:buSzPct val="100000"/>
              <a:buChar char="•"/>
            </a:pPr>
            <a:r>
              <a:rPr dirty="0" lang="en-US" sz="1750">
                <a:solidFill>
                  <a:srgbClr val="272525"/>
                </a:solidFill>
                <a:latin typeface="Lato"/>
              </a:rPr>
              <a:t>Saves time</a:t>
            </a:r>
            <a:endParaRPr dirty="0" lang="en-US" sz="1750">
              <a:solidFill>
                <a:srgbClr val="272525"/>
              </a:solidFill>
              <a:latin typeface="Lato"/>
            </a:endParaRPr>
          </a:p>
        </p:txBody>
      </p:sp>
      <p:sp>
        <p:nvSpPr>
          <p:cNvPr id="9" name="Text 6">
            <a:extLst>
              <a:ext uri="{38C0A5EA-4115-4B36-A9BB-85D44EE7917D}">
                <a16:creationId xmlns:a16="http://schemas.microsoft.com/office/drawing/2010/main" id="{8D1AD1DC-AE3F-4BBA-8172-E35B0C57DDC6}"/>
              </a:ext>
            </a:extLst>
          </p:cNvPr>
          <p:cNvSpPr/>
          <p:nvPr/>
        </p:nvSpPr>
        <p:spPr>
          <a:xfrm rot="0">
            <a:off x="2393394" y="5302568"/>
            <a:ext cx="4650819" cy="355402"/>
          </a:xfrm>
          <a:prstGeom prst="rect">
            <a:avLst/>
          </a:prstGeom>
          <a:noFill/>
          <a:ln/>
        </p:spPr>
        <p:txBody>
          <a:bodyPr anchor="t" rtlCol="0" vert="horz" wrap="none"/>
          <a:lstStyle/>
          <a:p>
            <a:pPr algn="l" indent="-342900" marL="342900">
              <a:lnSpc>
                <a:spcPts val="2799"/>
              </a:lnSpc>
              <a:buSzPct val="100000"/>
              <a:buChar char="•"/>
            </a:pPr>
            <a:r>
              <a:rPr dirty="0" lang="en-US" sz="1750">
                <a:solidFill>
                  <a:srgbClr val="272525"/>
                </a:solidFill>
                <a:latin typeface="Lato"/>
              </a:rPr>
              <a:t>Prevents weak passwords</a:t>
            </a:r>
            <a:endParaRPr dirty="0" lang="en-US" sz="1750">
              <a:solidFill>
                <a:srgbClr val="272525"/>
              </a:solidFill>
              <a:latin typeface="Lato"/>
            </a:endParaRPr>
          </a:p>
        </p:txBody>
      </p:sp>
      <p:sp>
        <p:nvSpPr>
          <p:cNvPr id="10" name="Text 7">
            <a:extLst>
              <a:ext uri="{B25B2F62-8B2D-48FF-A43B-DD39F5FA0C5A}">
                <a16:creationId xmlns:a16="http://schemas.microsoft.com/office/drawing/2010/main" id="{BB8B0123-2591-476A-A5A2-FE80CA7355B8}"/>
              </a:ext>
            </a:extLst>
          </p:cNvPr>
          <p:cNvSpPr/>
          <p:nvPr/>
        </p:nvSpPr>
        <p:spPr>
          <a:xfrm rot="0">
            <a:off x="2393394" y="5746790"/>
            <a:ext cx="4650819" cy="355402"/>
          </a:xfrm>
          <a:prstGeom prst="rect">
            <a:avLst/>
          </a:prstGeom>
          <a:noFill/>
          <a:ln/>
        </p:spPr>
        <p:txBody>
          <a:bodyPr anchor="t" rtlCol="0" vert="horz" wrap="none"/>
          <a:lstStyle/>
          <a:p>
            <a:pPr algn="l" indent="-342900" marL="342900">
              <a:lnSpc>
                <a:spcPts val="2799"/>
              </a:lnSpc>
              <a:buSzPct val="100000"/>
              <a:buChar char="•"/>
            </a:pPr>
            <a:r>
              <a:rPr dirty="0" lang="en-US" sz="1750">
                <a:solidFill>
                  <a:srgbClr val="272525"/>
                </a:solidFill>
                <a:latin typeface="Lato"/>
              </a:rPr>
              <a:t>Protects against phishing attacks</a:t>
            </a:r>
            <a:endParaRPr dirty="0" lang="en-US" sz="1750">
              <a:solidFill>
                <a:srgbClr val="272525"/>
              </a:solidFill>
              <a:latin typeface="Lato"/>
            </a:endParaRPr>
          </a:p>
        </p:txBody>
      </p:sp>
      <p:sp>
        <p:nvSpPr>
          <p:cNvPr id="11" name="Text 8">
            <a:extLst>
              <a:ext uri="{5D345997-D6FE-46D0-9519-AD16709A0479}">
                <a16:creationId xmlns:a16="http://schemas.microsoft.com/office/drawing/2010/main" id="{0954D6ED-7833-418C-BB9E-A203E212C00A}"/>
              </a:ext>
            </a:extLst>
          </p:cNvPr>
          <p:cNvSpPr/>
          <p:nvPr/>
        </p:nvSpPr>
        <p:spPr>
          <a:xfrm rot="0">
            <a:off x="7593806" y="3288268"/>
            <a:ext cx="2666286" cy="431721"/>
          </a:xfrm>
          <a:prstGeom prst="rect">
            <a:avLst/>
          </a:prstGeom>
          <a:noFill/>
          <a:ln/>
        </p:spPr>
        <p:txBody>
          <a:bodyPr anchor="t" rtlCol="0" vert="horz" wrap="none"/>
          <a:lstStyle/>
          <a:p>
            <a:pPr indent="0" marL="0">
              <a:lnSpc>
                <a:spcPts val="3281"/>
              </a:lnSpc>
              <a:buNone/>
            </a:pPr>
            <a:r>
              <a:rPr dirty="0" lang="en-US" sz="2624">
                <a:solidFill>
                  <a:srgbClr val="312f2b"/>
                </a:solidFill>
                <a:latin typeface="Gelasio"/>
              </a:rPr>
              <a:t>Disadvantages </a:t>
            </a:r>
            <a:r>
              <a:rPr dirty="0" lang="en-US" sz="2624">
                <a:solidFill>
                  <a:srgbClr val="000000"/>
                </a:solidFill>
                <a:latin typeface="Gelasio"/>
              </a:rPr>
              <a:t>❌</a:t>
            </a:r>
            <a:endParaRPr dirty="0" lang="en-US" sz="2624">
              <a:solidFill>
                <a:srgbClr val="000000"/>
              </a:solidFill>
              <a:latin typeface="Gelasio"/>
            </a:endParaRPr>
          </a:p>
        </p:txBody>
      </p:sp>
      <p:sp>
        <p:nvSpPr>
          <p:cNvPr id="12" name="Text 9">
            <a:extLst>
              <a:ext uri="{CD6087D2-E260-4BFC-AB05-9D8D1A4AB802}">
                <a16:creationId xmlns:a16="http://schemas.microsoft.com/office/drawing/2010/main" id="{D6D732BA-929F-45C4-BB7B-1D86779FB7A5}"/>
              </a:ext>
            </a:extLst>
          </p:cNvPr>
          <p:cNvSpPr/>
          <p:nvPr/>
        </p:nvSpPr>
        <p:spPr>
          <a:xfrm rot="0">
            <a:off x="7949208" y="3969901"/>
            <a:ext cx="4650819" cy="355402"/>
          </a:xfrm>
          <a:prstGeom prst="rect">
            <a:avLst/>
          </a:prstGeom>
          <a:noFill/>
          <a:ln/>
        </p:spPr>
        <p:txBody>
          <a:bodyPr anchor="t" rtlCol="0" vert="horz" wrap="none"/>
          <a:lstStyle/>
          <a:p>
            <a:pPr algn="l" indent="-342900" marL="342900">
              <a:lnSpc>
                <a:spcPts val="2799"/>
              </a:lnSpc>
              <a:buSzPct val="100000"/>
              <a:buChar char="•"/>
            </a:pPr>
            <a:r>
              <a:rPr dirty="0" lang="en-US" sz="1750">
                <a:solidFill>
                  <a:srgbClr val="272525"/>
                </a:solidFill>
                <a:latin typeface="Lato"/>
              </a:rPr>
              <a:t>Relies on encryption</a:t>
            </a:r>
            <a:endParaRPr dirty="0" lang="en-US" sz="1750">
              <a:solidFill>
                <a:srgbClr val="272525"/>
              </a:solidFill>
              <a:latin typeface="Lato"/>
            </a:endParaRPr>
          </a:p>
        </p:txBody>
      </p:sp>
      <p:sp>
        <p:nvSpPr>
          <p:cNvPr id="13" name="Text 10">
            <a:extLst>
              <a:ext uri="{46B5EA21-CA46-478A-BC64-84B67B18E305}">
                <a16:creationId xmlns:a16="http://schemas.microsoft.com/office/drawing/2010/main" id="{1167A5C1-14C7-4A8A-BDF5-D62C58C607EF}"/>
              </a:ext>
            </a:extLst>
          </p:cNvPr>
          <p:cNvSpPr/>
          <p:nvPr/>
        </p:nvSpPr>
        <p:spPr>
          <a:xfrm rot="0">
            <a:off x="7949208" y="4414123"/>
            <a:ext cx="4650819" cy="355402"/>
          </a:xfrm>
          <a:prstGeom prst="rect">
            <a:avLst/>
          </a:prstGeom>
          <a:noFill/>
          <a:ln/>
        </p:spPr>
        <p:txBody>
          <a:bodyPr anchor="t" rtlCol="0" vert="horz" wrap="none"/>
          <a:lstStyle/>
          <a:p>
            <a:pPr algn="l" indent="-342900" marL="342900">
              <a:lnSpc>
                <a:spcPts val="2799"/>
              </a:lnSpc>
              <a:buSzPct val="100000"/>
              <a:buChar char="•"/>
            </a:pPr>
            <a:r>
              <a:rPr dirty="0" lang="en-US" sz="1750">
                <a:solidFill>
                  <a:srgbClr val="272525"/>
                </a:solidFill>
                <a:latin typeface="Lato"/>
              </a:rPr>
              <a:t>Presents a single point of failure</a:t>
            </a:r>
            <a:endParaRPr dirty="0" lang="en-US" sz="1750">
              <a:solidFill>
                <a:srgbClr val="272525"/>
              </a:solidFill>
              <a:latin typeface="Lato"/>
            </a:endParaRPr>
          </a:p>
        </p:txBody>
      </p:sp>
      <p:sp>
        <p:nvSpPr>
          <p:cNvPr id="14" name="Text 11">
            <a:extLst>
              <a:ext uri="{568A59CC-FB03-4341-B05D-7B1F8A40894A}">
                <a16:creationId xmlns:a16="http://schemas.microsoft.com/office/drawing/2010/main" id="{66029799-FBC4-4525-A48E-A1D368141004}"/>
              </a:ext>
            </a:extLst>
          </p:cNvPr>
          <p:cNvSpPr/>
          <p:nvPr/>
        </p:nvSpPr>
        <p:spPr>
          <a:xfrm rot="0">
            <a:off x="7949208" y="4858345"/>
            <a:ext cx="4650819" cy="355402"/>
          </a:xfrm>
          <a:prstGeom prst="rect">
            <a:avLst/>
          </a:prstGeom>
          <a:noFill/>
          <a:ln/>
        </p:spPr>
        <p:txBody>
          <a:bodyPr anchor="t" rtlCol="0" vert="horz" wrap="none"/>
          <a:lstStyle/>
          <a:p>
            <a:pPr algn="l" indent="-342900" marL="342900">
              <a:lnSpc>
                <a:spcPts val="2799"/>
              </a:lnSpc>
              <a:buSzPct val="100000"/>
              <a:buChar char="•"/>
            </a:pPr>
            <a:r>
              <a:rPr dirty="0" lang="en-US" sz="1750">
                <a:solidFill>
                  <a:srgbClr val="272525"/>
                </a:solidFill>
                <a:latin typeface="Lato"/>
              </a:rPr>
              <a:t>Need for constant updates</a:t>
            </a:r>
            <a:endParaRPr dirty="0" lang="en-US" sz="1750">
              <a:solidFill>
                <a:srgbClr val="272525"/>
              </a:solidFill>
              <a:latin typeface="Lato"/>
            </a:endParaRPr>
          </a:p>
        </p:txBody>
      </p:sp>
      <p:sp>
        <p:nvSpPr>
          <p:cNvPr id="15" name="Text 12">
            <a:extLst>
              <a:ext uri="{2D5A8B52-4766-43D4-A688-FB17ECCDED85}">
                <a16:creationId xmlns:a16="http://schemas.microsoft.com/office/drawing/2010/main" id="{9DDB8685-AD0C-4794-BCD6-0933F3E83682}"/>
              </a:ext>
            </a:extLst>
          </p:cNvPr>
          <p:cNvSpPr/>
          <p:nvPr/>
        </p:nvSpPr>
        <p:spPr>
          <a:xfrm rot="0">
            <a:off x="7949208" y="5302568"/>
            <a:ext cx="4650819" cy="355402"/>
          </a:xfrm>
          <a:prstGeom prst="rect">
            <a:avLst/>
          </a:prstGeom>
          <a:noFill/>
          <a:ln/>
        </p:spPr>
        <p:txBody>
          <a:bodyPr anchor="t" rtlCol="0" vert="horz" wrap="none"/>
          <a:lstStyle/>
          <a:p>
            <a:pPr algn="l" indent="-342900" marL="342900">
              <a:lnSpc>
                <a:spcPts val="2799"/>
              </a:lnSpc>
              <a:buSzPct val="100000"/>
              <a:buChar char="•"/>
            </a:pPr>
            <a:r>
              <a:rPr dirty="0" lang="en-US" sz="1750">
                <a:solidFill>
                  <a:srgbClr val="272525"/>
                </a:solidFill>
                <a:latin typeface="Lato"/>
              </a:rPr>
              <a:t>Requires cloud backup</a:t>
            </a:r>
            <a:endParaRPr dirty="0" lang="en-US" sz="1750">
              <a:solidFill>
                <a:srgbClr val="272525"/>
              </a:solidFill>
              <a:latin typeface="Lato"/>
            </a:endParaRPr>
          </a:p>
        </p:txBody>
      </p:sp>
    </p:spTree>
    <p:extLst>
      <p:ext uri="{6B39375A-F6D6-4AB9-83F4-4B6ED7E3ACD5}">
        <p14:creationId xmlns:p14="http://schemas.microsoft.com/office/powerpoint/2010/main" val="1696162716547"/>
      </p:ext>
    </p:extLst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
            <a:extLst>
              <a:ext uri="{54BC4BF8-087A-4AE0-9918-4FD21D6B670D}">
                <a16:creationId xmlns:a16="http://schemas.microsoft.com/office/drawing/2010/main" id="{A627B78A-CAA3-4738-ADDB-AB9F3A7254AB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4630400" cy="8229600"/>
          </a:xfrm>
          <a:prstGeom prst="rect">
            <a:avLst/>
          </a:prstGeom>
          <a:noFill/>
        </p:spPr>
      </p:pic>
      <p:sp>
        <p:nvSpPr>
          <p:cNvPr id="3" name="Shape 0">
            <a:extLst>
              <a:ext uri="{31DF62B0-65D7-4D4D-BEAB-C724813F8EDB}">
                <a16:creationId xmlns:a16="http://schemas.microsoft.com/office/drawing/2010/main" id="{E2B3B738-4748-4940-BA4D-C02D7AD2BDBF}"/>
              </a:ext>
            </a:extLst>
          </p:cNvPr>
          <p:cNvSpPr/>
          <p:nvPr/>
        </p:nvSpPr>
        <p:spPr>
          <a:xfrm rot="0">
            <a:off x="0" y="0"/>
            <a:ext cx="14630400" cy="8229600"/>
          </a:xfrm>
          <a:prstGeom prst="rect">
            <a:avLst/>
          </a:prstGeom>
          <a:gradFill rotWithShape="1">
            <a:gsLst>
              <a:gs pos="0">
                <a:srgbClr val="ff0c7e">
                  <a:tint val="50000"/>
                  <a:satMod val="300000"/>
                </a:srgbClr>
              </a:gs>
              <a:gs pos="35000">
                <a:srgbClr val="ff0c7e">
                  <a:tint val="37000"/>
                  <a:satMod val="300000"/>
                </a:srgbClr>
              </a:gs>
              <a:gs pos="100000">
                <a:srgbClr val="ff0c7e">
                  <a:tint val="15000"/>
                  <a:satMod val="350000"/>
                </a:srgbClr>
              </a:gs>
            </a:gsLst>
            <a:lin ang="16200000" scaled="0"/>
          </a:gradFill>
          <a:ln cap="flat" w="9525">
            <a:solidFill>
              <a:srgbClr val="bc065b">
                <a:shade val="95000"/>
                <a:satMod val="104999"/>
              </a:srgbClr>
            </a:solidFill>
            <a:prstDash val="solid"/>
            <a:miter lim="800000"/>
          </a:ln>
        </p:spPr>
      </p:sp>
      <p:sp>
        <p:nvSpPr>
          <p:cNvPr id="4" name="Text 1">
            <a:extLst>
              <a:ext uri="{3F0AC51F-3EB8-4936-9B98-5740CC3B1599}">
                <a16:creationId xmlns:a16="http://schemas.microsoft.com/office/drawing/2010/main" id="{803B8743-5C5C-461D-8300-EEC10D237292}"/>
              </a:ext>
            </a:extLst>
          </p:cNvPr>
          <p:cNvSpPr/>
          <p:nvPr/>
        </p:nvSpPr>
        <p:spPr>
          <a:xfrm rot="0">
            <a:off x="2037993" y="1196816"/>
            <a:ext cx="4443889" cy="694373"/>
          </a:xfrm>
          <a:prstGeom prst="rect">
            <a:avLst/>
          </a:prstGeom>
          <a:noFill/>
          <a:ln/>
        </p:spPr>
        <p:txBody>
          <a:bodyPr anchor="t" rtlCol="0" vert="horz" wrap="none"/>
          <a:lstStyle/>
          <a:p>
            <a:pPr indent="0" marL="0">
              <a:lnSpc>
                <a:spcPts val="5468"/>
              </a:lnSpc>
              <a:buNone/>
            </a:pPr>
            <a:r>
              <a:rPr dirty="0" lang="en-US" sz="4374">
                <a:solidFill>
                  <a:srgbClr val="312f2b"/>
                </a:solidFill>
                <a:latin typeface="Gelasio"/>
              </a:rPr>
              <a:t>Future Scope</a:t>
            </a:r>
            <a:endParaRPr dirty="0" lang="en-US" sz="4374">
              <a:solidFill>
                <a:srgbClr val="312f2b"/>
              </a:solidFill>
              <a:latin typeface="Gelasio"/>
            </a:endParaRPr>
          </a:p>
        </p:txBody>
      </p:sp>
      <p:sp>
        <p:nvSpPr>
          <p:cNvPr id="5" name="Shape 2">
            <a:extLst>
              <a:ext uri="{EA61A871-CBDA-4BED-9AB4-468D882F926D}">
                <a16:creationId xmlns:a16="http://schemas.microsoft.com/office/drawing/2010/main" id="{DC7415C2-08EA-4A48-BBF0-960B991DE406}"/>
              </a:ext>
            </a:extLst>
          </p:cNvPr>
          <p:cNvSpPr/>
          <p:nvPr/>
        </p:nvSpPr>
        <p:spPr>
          <a:xfrm rot="0">
            <a:off x="7293054" y="2335529"/>
            <a:ext cx="44410" cy="4697254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6" name="Shape 3">
            <a:extLst>
              <a:ext uri="{49B8B8F2-0D99-4A1C-ADC0-A1C0C5E66CC9}">
                <a16:creationId xmlns:a16="http://schemas.microsoft.com/office/drawing/2010/main" id="{FD5CA0F8-7929-4753-9A5D-52192B536B11}"/>
              </a:ext>
            </a:extLst>
          </p:cNvPr>
          <p:cNvSpPr/>
          <p:nvPr/>
        </p:nvSpPr>
        <p:spPr>
          <a:xfrm rot="0">
            <a:off x="7565172" y="2736830"/>
            <a:ext cx="777597" cy="44410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7" name="Shape 4">
            <a:extLst>
              <a:ext uri="{FF3ACFC1-A173-4DDA-A2E4-37BF784E3B1B}">
                <a16:creationId xmlns:a16="http://schemas.microsoft.com/office/drawing/2010/main" id="{3D2EF505-B594-4672-BE1C-F19B2AAC04D7}"/>
              </a:ext>
            </a:extLst>
          </p:cNvPr>
          <p:cNvSpPr/>
          <p:nvPr/>
        </p:nvSpPr>
        <p:spPr>
          <a:xfrm rot="0">
            <a:off x="7065228" y="2509123"/>
            <a:ext cx="499942" cy="499942"/>
          </a:xfrm>
          <a:prstGeom prst="roundRect">
            <a:avLst>
              <a:gd fmla="val 20000" name="adj"/>
            </a:avLst>
          </a:prstGeom>
          <a:solidFill>
            <a:srgbClr val="ff3d98"/>
          </a:solidFill>
          <a:ln cap="flat" w="9525">
            <a:noFill/>
            <a:prstDash val="solid"/>
            <a:miter lim="800000"/>
          </a:ln>
        </p:spPr>
      </p:sp>
      <p:sp>
        <p:nvSpPr>
          <p:cNvPr id="8" name="Text 5">
            <a:extLst>
              <a:ext uri="{05044E0C-E0B8-4D56-8922-A7D29913A26C}">
                <a16:creationId xmlns:a16="http://schemas.microsoft.com/office/drawing/2010/main" id="{E0BCDFD2-E15B-45D4-BC7A-9271F9677AA5}"/>
              </a:ext>
            </a:extLst>
          </p:cNvPr>
          <p:cNvSpPr/>
          <p:nvPr/>
        </p:nvSpPr>
        <p:spPr>
          <a:xfrm rot="0">
            <a:off x="7242750" y="2550795"/>
            <a:ext cx="144780" cy="416481"/>
          </a:xfrm>
          <a:prstGeom prst="rect">
            <a:avLst/>
          </a:prstGeom>
          <a:gradFill rotWithShape="1">
            <a:gsLst>
              <a:gs pos="100000">
                <a:srgbClr val="ff0279">
                  <a:lumMod val="20000"/>
                  <a:lumOff val="40000"/>
                </a:srgbClr>
              </a:gs>
              <a:gs pos="75000">
                <a:srgbClr val="ff0279">
                  <a:lumMod val="20000"/>
                  <a:lumOff val="40000"/>
                </a:srgbClr>
              </a:gs>
              <a:gs pos="0">
                <a:srgbClr val="ff0279">
                  <a:lumMod val="20000"/>
                  <a:lumOff val="70000"/>
                </a:srgbClr>
              </a:gs>
            </a:gsLst>
            <a:lin ang="16200000" scaled="0"/>
          </a:gradFill>
          <a:ln cap="flat" w="9525">
            <a:noFill/>
            <a:prstDash val="solid"/>
            <a:miter lim="800000"/>
          </a:ln>
        </p:spPr>
        <p:txBody>
          <a:bodyPr anchor="t" rtlCol="0" vert="horz" wrap="none"/>
          <a:lstStyle/>
          <a:p>
            <a:pPr algn="ctr" indent="0" marL="0">
              <a:lnSpc>
                <a:spcPts val="3281"/>
              </a:lnSpc>
              <a:buNone/>
            </a:pPr>
            <a:r>
              <a:rPr dirty="0" lang="en-US" sz="2624">
                <a:solidFill>
                  <a:srgbClr val="272525"/>
                </a:solidFill>
                <a:latin typeface="Gelasio"/>
              </a:rPr>
              <a:t>1</a:t>
            </a:r>
            <a:endParaRPr dirty="0" lang="en-US" sz="2624">
              <a:solidFill>
                <a:srgbClr val="272525"/>
              </a:solidFill>
              <a:latin typeface="Gelasio"/>
            </a:endParaRPr>
          </a:p>
        </p:txBody>
      </p:sp>
      <p:sp>
        <p:nvSpPr>
          <p:cNvPr id="9" name="Text 6">
            <a:extLst>
              <a:ext uri="{674EA231-1E66-4D5F-8DC1-4435EA072F07}">
                <a16:creationId xmlns:a16="http://schemas.microsoft.com/office/drawing/2010/main" id="{48B63568-E81B-4CC6-96AE-2D2AE2531284}"/>
              </a:ext>
            </a:extLst>
          </p:cNvPr>
          <p:cNvSpPr/>
          <p:nvPr/>
        </p:nvSpPr>
        <p:spPr>
          <a:xfrm rot="0">
            <a:off x="8537258" y="2557700"/>
            <a:ext cx="3063239" cy="347186"/>
          </a:xfrm>
          <a:prstGeom prst="rect">
            <a:avLst/>
          </a:prstGeom>
          <a:noFill/>
          <a:ln/>
        </p:spPr>
        <p:txBody>
          <a:bodyPr anchor="t" rtlCol="0" vert="horz" wrap="none"/>
          <a:lstStyle/>
          <a:p>
            <a:pPr algn="l" indent="0" marL="0">
              <a:lnSpc>
                <a:spcPts val="2734"/>
              </a:lnSpc>
              <a:buNone/>
            </a:pPr>
            <a:r>
              <a:rPr dirty="0" lang="en-US" sz="2187">
                <a:solidFill>
                  <a:srgbClr val="272525"/>
                </a:solidFill>
                <a:latin typeface="Gelasio"/>
              </a:rPr>
              <a:t>Biometric Authentication</a:t>
            </a:r>
            <a:endParaRPr dirty="0" lang="en-US" sz="2187">
              <a:solidFill>
                <a:srgbClr val="272525"/>
              </a:solidFill>
              <a:latin typeface="Gelasio"/>
            </a:endParaRPr>
          </a:p>
        </p:txBody>
      </p:sp>
      <p:sp>
        <p:nvSpPr>
          <p:cNvPr id="10" name="Text 7">
            <a:extLst>
              <a:ext uri="{05E0DF66-3628-491B-BF7C-02D5198D2E91}">
                <a16:creationId xmlns:a16="http://schemas.microsoft.com/office/drawing/2010/main" id="{1CBF69CD-E62A-4758-B7DC-089FD396221E}"/>
              </a:ext>
            </a:extLst>
          </p:cNvPr>
          <p:cNvSpPr/>
          <p:nvPr/>
        </p:nvSpPr>
        <p:spPr>
          <a:xfrm rot="0">
            <a:off x="8537258" y="3127057"/>
            <a:ext cx="4055150" cy="710803"/>
          </a:xfrm>
          <a:prstGeom prst="rect">
            <a:avLst/>
          </a:prstGeom>
          <a:noFill/>
          <a:ln/>
        </p:spPr>
        <p:txBody>
          <a:bodyPr anchor="t" rtlCol="0" vert="horz" wrap="square"/>
          <a:lstStyle/>
          <a:p>
            <a:pPr algn="l" indent="0" marL="0">
              <a:lnSpc>
                <a:spcPts val="2799"/>
              </a:lnSpc>
              <a:buNone/>
            </a:pPr>
            <a:r>
              <a:rPr dirty="0" lang="en-US" sz="1750">
                <a:solidFill>
                  <a:srgbClr val="272525"/>
                </a:solidFill>
                <a:latin typeface="Lato"/>
              </a:rPr>
              <a:t>We are planning to add fingerprint and facial recognition for extra security.</a:t>
            </a:r>
            <a:endParaRPr dirty="0" lang="en-US" sz="1750">
              <a:solidFill>
                <a:srgbClr val="272525"/>
              </a:solidFill>
              <a:latin typeface="Lato"/>
            </a:endParaRPr>
          </a:p>
        </p:txBody>
      </p:sp>
      <p:sp>
        <p:nvSpPr>
          <p:cNvPr id="11" name="Shape 8">
            <a:extLst>
              <a:ext uri="{C8E01A49-7EED-4BF1-9F90-3643659E25F2}">
                <a16:creationId xmlns:a16="http://schemas.microsoft.com/office/drawing/2010/main" id="{FA3E9DBC-D8DF-4036-9D38-B1B02C8EBCE4}"/>
              </a:ext>
            </a:extLst>
          </p:cNvPr>
          <p:cNvSpPr/>
          <p:nvPr/>
        </p:nvSpPr>
        <p:spPr>
          <a:xfrm rot="0">
            <a:off x="6287631" y="3847683"/>
            <a:ext cx="777597" cy="44410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12" name="Shape 9">
            <a:extLst>
              <a:ext uri="{CB9686DA-DEFA-4E84-81B6-B78ACEEDB25E}">
                <a16:creationId xmlns:a16="http://schemas.microsoft.com/office/drawing/2010/main" id="{49857255-89D3-4E7D-AB99-F0359F70595F}"/>
              </a:ext>
            </a:extLst>
          </p:cNvPr>
          <p:cNvSpPr/>
          <p:nvPr/>
        </p:nvSpPr>
        <p:spPr>
          <a:xfrm rot="0">
            <a:off x="7065228" y="3619976"/>
            <a:ext cx="499942" cy="499942"/>
          </a:xfrm>
          <a:prstGeom prst="roundRect">
            <a:avLst>
              <a:gd fmla="val 20000" name="adj"/>
            </a:avLst>
          </a:prstGeom>
          <a:solidFill>
            <a:srgbClr val="ff3d98"/>
          </a:solidFill>
          <a:ln w="13811">
            <a:solidFill>
              <a:srgbClr val="d1d1c7"/>
            </a:solidFill>
            <a:prstDash val="solid"/>
          </a:ln>
        </p:spPr>
      </p:sp>
      <p:sp>
        <p:nvSpPr>
          <p:cNvPr id="13" name="Text 10">
            <a:extLst>
              <a:ext uri="{84877CE6-34E7-4F12-AF36-69E2CCE7A928}">
                <a16:creationId xmlns:a16="http://schemas.microsoft.com/office/drawing/2010/main" id="{C631CCB3-C2E9-4633-B109-1B0F5F996775}"/>
              </a:ext>
            </a:extLst>
          </p:cNvPr>
          <p:cNvSpPr/>
          <p:nvPr/>
        </p:nvSpPr>
        <p:spPr>
          <a:xfrm rot="0">
            <a:off x="7219893" y="3661648"/>
            <a:ext cx="190500" cy="416481"/>
          </a:xfrm>
          <a:prstGeom prst="rect">
            <a:avLst/>
          </a:prstGeom>
          <a:noFill/>
          <a:ln/>
        </p:spPr>
        <p:txBody>
          <a:bodyPr anchor="t" rtlCol="0" vert="horz" wrap="none"/>
          <a:lstStyle/>
          <a:p>
            <a:pPr algn="ctr" indent="0" marL="0">
              <a:lnSpc>
                <a:spcPts val="3281"/>
              </a:lnSpc>
              <a:buNone/>
            </a:pPr>
            <a:r>
              <a:rPr dirty="0" lang="en-US" sz="2624">
                <a:solidFill>
                  <a:srgbClr val="272525"/>
                </a:solidFill>
                <a:latin typeface="Gelasio"/>
              </a:rPr>
              <a:t>2</a:t>
            </a:r>
            <a:endParaRPr dirty="0" lang="en-US" sz="2624">
              <a:solidFill>
                <a:srgbClr val="272525"/>
              </a:solidFill>
              <a:latin typeface="Gelasio"/>
            </a:endParaRPr>
          </a:p>
        </p:txBody>
      </p:sp>
      <p:sp>
        <p:nvSpPr>
          <p:cNvPr id="14" name="Text 11">
            <a:extLst>
              <a:ext uri="{5D3D7D11-5BC6-40D0-81BA-4EEADB2BDC48}">
                <a16:creationId xmlns:a16="http://schemas.microsoft.com/office/drawing/2010/main" id="{7591C508-308A-417D-9A84-6440879DA383}"/>
              </a:ext>
            </a:extLst>
          </p:cNvPr>
          <p:cNvSpPr/>
          <p:nvPr/>
        </p:nvSpPr>
        <p:spPr>
          <a:xfrm rot="0">
            <a:off x="2626042" y="3668554"/>
            <a:ext cx="3467100" cy="347186"/>
          </a:xfrm>
          <a:prstGeom prst="rect">
            <a:avLst/>
          </a:prstGeom>
          <a:noFill/>
          <a:ln/>
        </p:spPr>
        <p:txBody>
          <a:bodyPr anchor="t" rtlCol="0" vert="horz" wrap="none"/>
          <a:lstStyle/>
          <a:p>
            <a:pPr algn="r" indent="0" marL="0">
              <a:lnSpc>
                <a:spcPts val="2734"/>
              </a:lnSpc>
              <a:buNone/>
            </a:pPr>
            <a:r>
              <a:rPr dirty="0" lang="en-US" sz="2187">
                <a:solidFill>
                  <a:srgbClr val="272525"/>
                </a:solidFill>
                <a:latin typeface="Gelasio"/>
              </a:rPr>
              <a:t>Password Strength Indicator</a:t>
            </a:r>
            <a:endParaRPr dirty="0" lang="en-US" sz="2187">
              <a:solidFill>
                <a:srgbClr val="272525"/>
              </a:solidFill>
              <a:latin typeface="Gelasio"/>
            </a:endParaRPr>
          </a:p>
        </p:txBody>
      </p:sp>
      <p:sp>
        <p:nvSpPr>
          <p:cNvPr id="15" name="Text 12">
            <a:extLst>
              <a:ext uri="{017DCBF7-ECDE-41B5-A5AB-CDC4ADF3E289}">
                <a16:creationId xmlns:a16="http://schemas.microsoft.com/office/drawing/2010/main" id="{5F7C4326-B8AA-48DB-9C7C-9C1F144CCC84}"/>
              </a:ext>
            </a:extLst>
          </p:cNvPr>
          <p:cNvSpPr/>
          <p:nvPr/>
        </p:nvSpPr>
        <p:spPr>
          <a:xfrm rot="0">
            <a:off x="2037993" y="4237911"/>
            <a:ext cx="4055150" cy="1421606"/>
          </a:xfrm>
          <a:prstGeom prst="rect">
            <a:avLst/>
          </a:prstGeom>
          <a:noFill/>
          <a:ln/>
        </p:spPr>
        <p:txBody>
          <a:bodyPr anchor="t" rtlCol="0" vert="horz" wrap="square"/>
          <a:lstStyle/>
          <a:p>
            <a:pPr algn="r" indent="0" marL="0">
              <a:lnSpc>
                <a:spcPts val="2799"/>
              </a:lnSpc>
              <a:buNone/>
            </a:pPr>
            <a:r>
              <a:rPr dirty="0" lang="en-US" sz="1750">
                <a:solidFill>
                  <a:srgbClr val="272525"/>
                </a:solidFill>
                <a:latin typeface="Lato"/>
              </a:rPr>
              <a:t>Our team is working on an algorithm that can suggest stronger passwords and grade the strength of your current passwords.</a:t>
            </a:r>
            <a:endParaRPr dirty="0" lang="en-US" sz="1750">
              <a:solidFill>
                <a:srgbClr val="272525"/>
              </a:solidFill>
              <a:latin typeface="Lato"/>
            </a:endParaRPr>
          </a:p>
        </p:txBody>
      </p:sp>
      <p:sp>
        <p:nvSpPr>
          <p:cNvPr id="16" name="Shape 13">
            <a:extLst>
              <a:ext uri="{7A27DEDD-B195-4799-9DEC-4094E3001E18}">
                <a16:creationId xmlns:a16="http://schemas.microsoft.com/office/drawing/2010/main" id="{90165D99-5C52-426A-8056-3B8B654D9CA4}"/>
              </a:ext>
            </a:extLst>
          </p:cNvPr>
          <p:cNvSpPr/>
          <p:nvPr/>
        </p:nvSpPr>
        <p:spPr>
          <a:xfrm rot="0">
            <a:off x="7565172" y="5176420"/>
            <a:ext cx="777597" cy="44410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17" name="Shape 14">
            <a:extLst>
              <a:ext uri="{BB591698-9205-4FE8-B0B1-BAEE3FC3E5CA}">
                <a16:creationId xmlns:a16="http://schemas.microsoft.com/office/drawing/2010/main" id="{2D727AD0-3402-40CD-8F51-C842194306D0}"/>
              </a:ext>
            </a:extLst>
          </p:cNvPr>
          <p:cNvSpPr/>
          <p:nvPr/>
        </p:nvSpPr>
        <p:spPr>
          <a:xfrm rot="0">
            <a:off x="7065228" y="4948714"/>
            <a:ext cx="499942" cy="499942"/>
          </a:xfrm>
          <a:prstGeom prst="roundRect">
            <a:avLst>
              <a:gd fmla="val 20000" name="adj"/>
            </a:avLst>
          </a:prstGeom>
          <a:gradFill rotWithShape="1">
            <a:gsLst>
              <a:gs pos="100000">
                <a:srgbClr val="ff3d98">
                  <a:lumMod val="20000"/>
                  <a:lumOff val="40000"/>
                </a:srgbClr>
              </a:gs>
              <a:gs pos="75000">
                <a:srgbClr val="ff3d98">
                  <a:lumMod val="20000"/>
                  <a:lumOff val="40000"/>
                </a:srgbClr>
              </a:gs>
              <a:gs pos="0">
                <a:srgbClr val="ff3d98">
                  <a:lumMod val="20000"/>
                  <a:lumOff val="70000"/>
                </a:srgbClr>
              </a:gs>
            </a:gsLst>
            <a:lin ang="16200000" scaled="0"/>
          </a:gradFill>
          <a:ln cap="flat" w="9525">
            <a:noFill/>
            <a:prstDash val="solid"/>
            <a:miter lim="800000"/>
          </a:ln>
        </p:spPr>
      </p:sp>
      <p:sp>
        <p:nvSpPr>
          <p:cNvPr id="18" name="Text 15">
            <a:extLst>
              <a:ext uri="{1D860765-B18B-4F7C-8F34-CB3D356DE8EC}">
                <a16:creationId xmlns:a16="http://schemas.microsoft.com/office/drawing/2010/main" id="{7F3E2B48-2C7B-47C4-826D-99E4C6645A66}"/>
              </a:ext>
            </a:extLst>
          </p:cNvPr>
          <p:cNvSpPr/>
          <p:nvPr/>
        </p:nvSpPr>
        <p:spPr>
          <a:xfrm rot="0">
            <a:off x="7223700" y="4990386"/>
            <a:ext cx="182880" cy="416481"/>
          </a:xfrm>
          <a:prstGeom prst="rect">
            <a:avLst/>
          </a:prstGeom>
          <a:noFill/>
          <a:ln/>
        </p:spPr>
        <p:txBody>
          <a:bodyPr anchor="t" rtlCol="0" vert="horz" wrap="none"/>
          <a:lstStyle/>
          <a:p>
            <a:pPr algn="ctr" indent="0" marL="0">
              <a:lnSpc>
                <a:spcPts val="3281"/>
              </a:lnSpc>
              <a:buNone/>
            </a:pPr>
            <a:r>
              <a:rPr dirty="0" lang="en-US" sz="2624">
                <a:solidFill>
                  <a:srgbClr val="272525"/>
                </a:solidFill>
                <a:latin typeface="Gelasio"/>
              </a:rPr>
              <a:t>3</a:t>
            </a:r>
            <a:endParaRPr dirty="0" lang="en-US" sz="2624">
              <a:solidFill>
                <a:srgbClr val="272525"/>
              </a:solidFill>
              <a:latin typeface="Gelasio"/>
            </a:endParaRPr>
          </a:p>
        </p:txBody>
      </p:sp>
      <p:sp>
        <p:nvSpPr>
          <p:cNvPr id="19" name="Text 16">
            <a:extLst>
              <a:ext uri="{3A531E99-A31E-48AF-AC87-8032A24A0B1C}">
                <a16:creationId xmlns:a16="http://schemas.microsoft.com/office/drawing/2010/main" id="{1A993488-00D0-415A-BF69-3BA08C07C71E}"/>
              </a:ext>
            </a:extLst>
          </p:cNvPr>
          <p:cNvSpPr/>
          <p:nvPr/>
        </p:nvSpPr>
        <p:spPr>
          <a:xfrm rot="0">
            <a:off x="8537258" y="4997291"/>
            <a:ext cx="2659380" cy="347186"/>
          </a:xfrm>
          <a:prstGeom prst="rect">
            <a:avLst/>
          </a:prstGeom>
          <a:noFill/>
          <a:ln/>
        </p:spPr>
        <p:txBody>
          <a:bodyPr anchor="t" rtlCol="0" vert="horz" wrap="none"/>
          <a:lstStyle/>
          <a:p>
            <a:pPr algn="l" indent="0" marL="0">
              <a:lnSpc>
                <a:spcPts val="2734"/>
              </a:lnSpc>
              <a:buNone/>
            </a:pPr>
            <a:r>
              <a:rPr dirty="0" lang="en-US" sz="2187">
                <a:solidFill>
                  <a:srgbClr val="272525"/>
                </a:solidFill>
                <a:latin typeface="Gelasio"/>
              </a:rPr>
              <a:t>Dark Web Monitoring</a:t>
            </a:r>
            <a:endParaRPr dirty="0" lang="en-US" sz="2187">
              <a:solidFill>
                <a:srgbClr val="272525"/>
              </a:solidFill>
              <a:latin typeface="Gelasio"/>
            </a:endParaRPr>
          </a:p>
        </p:txBody>
      </p:sp>
      <p:sp>
        <p:nvSpPr>
          <p:cNvPr id="20" name="Text 17">
            <a:extLst>
              <a:ext uri="{8FF36556-8844-452A-B2D1-52380D97014F}">
                <a16:creationId xmlns:a16="http://schemas.microsoft.com/office/drawing/2010/main" id="{B8C17BC9-6785-4F7C-AD22-73B7BBAB35F0}"/>
              </a:ext>
            </a:extLst>
          </p:cNvPr>
          <p:cNvSpPr/>
          <p:nvPr/>
        </p:nvSpPr>
        <p:spPr>
          <a:xfrm rot="0">
            <a:off x="8537258" y="5566648"/>
            <a:ext cx="4055150" cy="1066205"/>
          </a:xfrm>
          <a:prstGeom prst="rect">
            <a:avLst/>
          </a:prstGeom>
          <a:noFill/>
          <a:ln/>
        </p:spPr>
        <p:txBody>
          <a:bodyPr anchor="t" rtlCol="0" vert="horz" wrap="square"/>
          <a:lstStyle/>
          <a:p>
            <a:pPr algn="l" indent="0" marL="0">
              <a:lnSpc>
                <a:spcPts val="2799"/>
              </a:lnSpc>
              <a:buNone/>
            </a:pPr>
            <a:r>
              <a:rPr dirty="0" lang="en-US" sz="1750">
                <a:solidFill>
                  <a:srgbClr val="272525"/>
                </a:solidFill>
                <a:latin typeface="Lato"/>
              </a:rPr>
              <a:t>We will introduce a tool to scan the dark web to see if your passwords have been compromised.</a:t>
            </a:r>
            <a:endParaRPr dirty="0" lang="en-US" sz="1750">
              <a:solidFill>
                <a:srgbClr val="272525"/>
              </a:solidFill>
              <a:latin typeface="Lato"/>
            </a:endParaRPr>
          </a:p>
        </p:txBody>
      </p:sp>
      <p:pic>
        <p:nvPicPr>
          <p:cNvPr descr="preencoded.png" id="21" name="Image 1">
            <a:hlinkClick r:id="rId3" tooltip=""/>
            <a:extLst>
              <a:ext uri="{773E98CB-1BB2-412A-8179-139C0B46DA04}">
                <a16:creationId xmlns:a16="http://schemas.microsoft.com/office/drawing/2010/main" id="{4D7FD6FE-8283-439C-A3D4-0FBCE08CE10C}"/>
              </a:ext>
            </a:extLst>
          </p:cNvPr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2242153" y="7589520"/>
            <a:ext cx="2296806" cy="548640"/>
          </a:xfrm>
          <a:prstGeom prst="rect">
            <a:avLst/>
          </a:prstGeom>
          <a:noFill/>
        </p:spPr>
      </p:pic>
    </p:spTree>
    <p:extLst>
      <p:ext uri="{7EBBE782-EAE6-4700-906C-3DBDEF3DAE23}">
        <p14:creationId xmlns:p14="http://schemas.microsoft.com/office/powerpoint/2010/main" val="1696162716551"/>
      </p:ext>
    </p:extLst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59D61907-F08C-463B-994B-A71C0A2F70A1}">
                <a16:creationId xmlns:a16="http://schemas.microsoft.com/office/drawing/2010/main" id="{71A02310-3300-464E-8071-22F9C0A8385B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>
            <a:off x="0" y="0"/>
            <a:ext cx="14630400" cy="8229600"/>
          </a:xfrm>
          <a:prstGeom prst="rect">
            <a:avLst/>
          </a:prstGeom>
          <a:noFill/>
        </p:spPr>
      </p:pic>
    </p:spTree>
    <p:extLst>
      <p:ext uri="{5D75EF70-21D1-4D19-85D2-2C793E3DB98F}">
        <p14:creationId xmlns:p14="http://schemas.microsoft.com/office/powerpoint/2010/main" val="1696162716555"/>
      </p:ext>
    </p:extLst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bg>
      <p:bgPr>
        <a:solidFill>
          <a:srgbClr val="ff3d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CBA2A5A4-1ED2-44FE-9688-E1569EF7CFD6}">
                <a16:creationId xmlns:a16="http://schemas.microsoft.com/office/drawing/2010/main" id="{E4082D09-5FE1-46D5-B3A7-842EBCE8DC1F}"/>
              </a:ext>
            </a:extLst>
          </p:cNvPr>
          <p:cNvSpPr>
            <a:spLocks noGrp="true"/>
          </p:cNvSpPr>
          <p:nvPr>
            <p:ph idx="3" type="title"/>
          </p:nvPr>
        </p:nvSpPr>
        <p:spPr>
          <a:noFill/>
          <a:ln cap="flat" w="9525">
            <a:noFill/>
            <a:prstDash val="solid"/>
            <a:round/>
          </a:ln>
        </p:spPr>
        <p:txBody>
          <a:bodyPr rtlCol="0"/>
          <a:lstStyle/>
          <a:p>
            <a:pPr/>
            <a:r>
              <a:rPr cap="none" dirty="0" lang="en-US" sz="1400">
                <a:solidFill>
                  <a:srgbClr val="000000"/>
                </a:solidFill>
                <a:latin typeface="Zoho Puvi-light"/>
              </a:rPr>
              <a:t>- </a:t>
            </a:r>
            <a:r>
              <a:rPr cap="none" dirty="0" lang="en-US" sz="1400">
                <a:solidFill>
                  <a:srgbClr val="000000"/>
                </a:solidFill>
                <a:latin typeface="Zoho Puvi-light"/>
              </a:rPr>
              <a:t>C h a r l e s  M a l i k</a:t>
            </a:r>
            <a:endParaRPr cap="none" dirty="0" lang="en-US" sz="1400">
              <a:solidFill>
                <a:srgbClr val="000000"/>
              </a:solidFill>
              <a:latin typeface="Zoho Puvi-light"/>
            </a:endParaRPr>
          </a:p>
        </p:txBody>
      </p:sp>
      <p:sp>
        <p:nvSpPr>
          <p:cNvPr id="3" name="Content Placeholder 2">
            <a:extLst>
              <a:ext uri="{FC70F578-B6CA-43AD-95B8-9803729042D6}">
                <a16:creationId xmlns:a16="http://schemas.microsoft.com/office/drawing/2010/main" id="{B6485602-3F1E-4E7C-A31A-56F3AEBD30F2}"/>
              </a:ext>
            </a:extLst>
          </p:cNvPr>
          <p:cNvSpPr>
            <a:spLocks noGrp="true"/>
          </p:cNvSpPr>
          <p:nvPr>
            <p:ph idx="4"/>
          </p:nvPr>
        </p:nvSpPr>
        <p:spPr>
          <a:noFill/>
          <a:ln cap="flat" w="9525">
            <a:noFill/>
            <a:prstDash val="solid"/>
            <a:round/>
          </a:ln>
        </p:spPr>
        <p:txBody>
          <a:bodyPr anchor="b" rtlCol="0" vert="horz"/>
          <a:lstStyle/>
          <a:p>
            <a:pPr/>
            <a:r>
              <a:rPr b="1" dirty="0" lang="en-US" sz="4400">
                <a:solidFill>
                  <a:srgbClr val="f24e7f"/>
                </a:solidFill>
                <a:latin typeface="Marck Script"/>
              </a:rPr>
              <a:t>The women of the world.</a:t>
            </a:r>
            <a:endParaRPr b="1" dirty="0" lang="en-US" sz="4400">
              <a:solidFill>
                <a:srgbClr val="f24e7f"/>
              </a:solidFill>
              <a:latin typeface="Marck Script"/>
            </a:endParaRPr>
          </a:p>
        </p:txBody>
      </p:sp>
      <p:sp>
        <p:nvSpPr>
          <p:cNvPr id="4" name="">
            <a:extLst>
              <a:ext uri="{B5507D95-882C-4269-8B04-578D70B79656}">
                <a16:creationId xmlns:a16="http://schemas.microsoft.com/office/drawing/2010/main" id="{AD2BE921-7184-4751-92F3-2B0CEC5EE337}"/>
              </a:ext>
            </a:extLst>
          </p:cNvPr>
          <p:cNvSpPr txBox="1">
            <a:spLocks noGrp="true"/>
          </p:cNvSpPr>
          <p:nvPr/>
        </p:nvSpPr>
        <p:spPr>
          <a:xfrm rot="0">
            <a:off x="2773680" y="2770146"/>
            <a:ext cx="9174480" cy="1822056"/>
          </a:xfrm>
          <a:prstGeom prst="rect">
            <a:avLst/>
          </a:prstGeom>
          <a:noFill/>
          <a:ln cap="flat" w="9525">
            <a:noFill/>
            <a:prstDash val="solid"/>
            <a:round/>
          </a:ln>
        </p:spPr>
        <p:txBody>
          <a:bodyPr anchor="b" lIns="0" rtlCol="0" vert="horz">
            <a:noAutofit/>
          </a:bodyPr>
          <a:lstStyle>
            <a:defPPr>
              <a:defRPr>
                <a:ln cap="flat" w="9525">
                  <a:solidFill>
                    <a:schemeClr val="accent1">
                      <a:lumMod val="65000"/>
                    </a:schemeClr>
                  </a:solidFill>
                  <a:prstDash val="solid"/>
                  <a:miter lim="800000"/>
                </a:ln>
                <a:solidFill>
                  <a:schemeClr val="accent1"/>
                </a:solidFill>
              </a:defRPr>
            </a:defPPr>
          </a:lstStyle>
          <a:p>
            <a:pPr algn="ctr">
              <a:lnSpc>
                <a:spcPct val="125000"/>
              </a:lnSpc>
            </a:pPr>
            <a:r>
              <a:rPr b="1" dirty="0" lang="en-US" sz="5200">
                <a:ln cap="flat" w="9525">
                  <a:solidFill>
                    <a:schemeClr val="accent1">
                      <a:lumMod val="65000"/>
                    </a:schemeClr>
                  </a:solidFill>
                  <a:prstDash val="solid"/>
                  <a:miter lim="800000"/>
                </a:ln>
                <a:solidFill>
                  <a:srgbClr val="ff3d98"/>
                </a:solidFill>
                <a:latin typeface="Josefin Slab"/>
              </a:rPr>
              <a:t>Thank You</a:t>
            </a:r>
            <a:endParaRPr b="1" dirty="0" lang="en-US" sz="5200">
              <a:ln cap="flat" w="9525">
                <a:solidFill>
                  <a:schemeClr val="accent1">
                    <a:lumMod val="65000"/>
                  </a:schemeClr>
                </a:solidFill>
                <a:prstDash val="solid"/>
                <a:miter lim="800000"/>
              </a:ln>
              <a:solidFill>
                <a:srgbClr val="ff3d98"/>
              </a:solidFill>
              <a:latin typeface="Josefin Slab"/>
            </a:endParaRPr>
          </a:p>
        </p:txBody>
      </p:sp>
    </p:spTree>
    <p:extLst>
      <p:ext uri="{9F6CE652-88CE-4F54-80E3-544408DAD9FB}">
        <p14:creationId xmlns:p14="http://schemas.microsoft.com/office/powerpoint/2010/main" val="1696162716557"/>
      </p:ext>
    </p:extLst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
            <a:extLst>
              <a:ext uri="{8A1BB2D1-52DB-485E-8349-F10B1CE4A75D}">
                <a16:creationId xmlns:a16="http://schemas.microsoft.com/office/drawing/2010/main" id="{38845054-0665-4805-8D3E-36CB09AFEC5F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4630400" cy="8229600"/>
          </a:xfrm>
          <a:prstGeom prst="rect">
            <a:avLst/>
          </a:prstGeom>
          <a:noFill/>
        </p:spPr>
      </p:pic>
      <p:sp>
        <p:nvSpPr>
          <p:cNvPr id="3" name="Shape 0">
            <a:extLst>
              <a:ext uri="{95D99DEE-D6FD-487A-9D0A-21FED948F052}">
                <a16:creationId xmlns:a16="http://schemas.microsoft.com/office/drawing/2010/main" id="{23B9F925-5F23-4DCC-9432-DC50DFC2D563}"/>
              </a:ext>
            </a:extLst>
          </p:cNvPr>
          <p:cNvSpPr/>
          <p:nvPr/>
        </p:nvSpPr>
        <p:spPr>
          <a:xfrm rot="0"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>
            <a:extLst>
              <a:ext uri="{EB927E2F-1033-475C-970C-7EDC6B5DB60F}">
                <a16:creationId xmlns:a16="http://schemas.microsoft.com/office/drawing/2010/main" id="{25FAEEC9-370C-446B-8C4A-64E829FAD741}"/>
              </a:ext>
            </a:extLst>
          </p:cNvPr>
          <p:cNvSpPr/>
          <p:nvPr/>
        </p:nvSpPr>
        <p:spPr>
          <a:xfrm rot="0">
            <a:off x="6319599" y="3767614"/>
            <a:ext cx="7071359" cy="694373"/>
          </a:xfrm>
          <a:prstGeom prst="rect">
            <a:avLst/>
          </a:prstGeom>
          <a:noFill/>
          <a:ln/>
        </p:spPr>
        <p:txBody>
          <a:bodyPr anchor="t" rtlCol="0" vert="horz" wrap="none"/>
          <a:lstStyle/>
          <a:p>
            <a:pPr indent="0" marL="0">
              <a:lnSpc>
                <a:spcPts val="5468"/>
              </a:lnSpc>
              <a:buNone/>
            </a:pPr>
            <a:r>
              <a:rPr dirty="0" lang="en-US" sz="4374">
                <a:solidFill>
                  <a:srgbClr val="312f2b"/>
                </a:solidFill>
                <a:latin typeface="Gelasio"/>
              </a:rPr>
              <a:t>Thank you for your attention</a:t>
            </a:r>
            <a:endParaRPr dirty="0" lang="en-US" sz="4374">
              <a:solidFill>
                <a:srgbClr val="312f2b"/>
              </a:solidFill>
              <a:latin typeface="Gelasio"/>
            </a:endParaRPr>
          </a:p>
        </p:txBody>
      </p:sp>
      <p:pic>
        <p:nvPicPr>
          <p:cNvPr descr="preencoded.png" id="5" name="Image 1">
            <a:extLst>
              <a:ext uri="{4866078A-7BBA-42C2-B664-78677551DDA5}">
                <a16:creationId xmlns:a16="http://schemas.microsoft.com/office/drawing/2010/main" id="{F8213B78-FBF4-420B-BFB4-20CD53348D78}"/>
              </a:ext>
            </a:extLst>
          </p:cNvPr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0" y="0"/>
            <a:ext cx="5486400" cy="8229600"/>
          </a:xfrm>
          <a:prstGeom prst="rect">
            <a:avLst/>
          </a:prstGeom>
          <a:noFill/>
        </p:spPr>
      </p:pic>
      <p:pic>
        <p:nvPicPr>
          <p:cNvPr descr="preencoded.png" id="6" name="Image 2">
            <a:hlinkClick r:id="rId4" tooltip=""/>
            <a:extLst>
              <a:ext uri="{3AE0175B-811F-48F7-8CBD-2384036CD3D5}">
                <a16:creationId xmlns:a16="http://schemas.microsoft.com/office/drawing/2010/main" id="{0492B437-D298-48E2-8E71-33DAF567B224}"/>
              </a:ext>
            </a:extLst>
          </p:cNvPr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2242153" y="7589520"/>
            <a:ext cx="2296806" cy="548640"/>
          </a:xfrm>
          <a:prstGeom prst="rect">
            <a:avLst/>
          </a:prstGeom>
          <a:noFill/>
        </p:spPr>
      </p:pic>
    </p:spTree>
    <p:extLst>
      <p:ext uri="{F0516BCA-C9DC-4410-9D38-A35931983133}">
        <p14:creationId xmlns:p14="http://schemas.microsoft.com/office/powerpoint/2010/main" val="1696162716558"/>
      </p:ext>
    </p:extLst>
  </p:cSld>
  <p:clrMapOvr>
    <a:masterClrMapping/>
  </p:clrMapOvr>
</p:sld>
</file>

<file path=ppt/tags/tag1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fontWeight:21:0:0" val="2"/>
</p:tagLst>
</file>

<file path=ppt/tags/tag2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webfont1" val="Zoho Puvi-light"/>
</p:tagLst>
</file>

<file path=ppt/theme/theme1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4999"/>
                <a:lumMod val="110000"/>
              </a:schemeClr>
            </a:gs>
            <a:gs pos="50000">
              <a:schemeClr val="phClr">
                <a:tint val="73000"/>
                <a:satMod val="103000"/>
                <a:lumMod val="104999"/>
              </a:schemeClr>
            </a:gs>
            <a:gs pos="100000">
              <a:schemeClr val="phClr">
                <a:tint val="81000"/>
                <a:satMod val="109000"/>
                <a:lumMod val="104999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cap="flat" w="6350">
          <a:solidFill>
            <a:schemeClr val="phClr"/>
          </a:solidFill>
          <a:prstDash val="solid"/>
          <a:miter lim="800000"/>
        </a:ln>
        <a:ln cap="flat" w="12700">
          <a:solidFill>
            <a:schemeClr val="phClr"/>
          </a:solidFill>
          <a:prstDash val="solid"/>
          <a:miter lim="800000"/>
        </a:ln>
        <a:ln cap="flat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4999"/>
                <a:lumMod val="110000"/>
              </a:schemeClr>
            </a:gs>
            <a:gs pos="50000">
              <a:schemeClr val="phClr">
                <a:tint val="73000"/>
                <a:satMod val="103000"/>
                <a:lumMod val="104999"/>
              </a:schemeClr>
            </a:gs>
            <a:gs pos="100000">
              <a:schemeClr val="phClr">
                <a:tint val="81000"/>
                <a:satMod val="109000"/>
                <a:lumMod val="104999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cap="flat" w="6350">
          <a:solidFill>
            <a:schemeClr val="phClr"/>
          </a:solidFill>
          <a:prstDash val="solid"/>
          <a:miter lim="800000"/>
        </a:ln>
        <a:ln cap="flat" w="12700">
          <a:solidFill>
            <a:schemeClr val="phClr"/>
          </a:solidFill>
          <a:prstDash val="solid"/>
          <a:miter lim="800000"/>
        </a:ln>
        <a:ln cap="flat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AppVersion>3.0000</properties:AppVersion>
  <properties:ScaleCrop>false</properties:ScaleCrop>
  <properties:Company>Company</properties:Company>
  <properties:LinksUpToDate>false</properties:LinksUpToDate>
  <properties:HyperlinksChanged>false</properties:HyperlinksChanged>
  <properties:PresentationFormat>On-Screen Show (4:3)</properties:PresentationFormat>
  <properties:Application>Zoho Show</properties:Application>
  <properties:SharedDoc>false</properties:SharedDoc>
</properties: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Slide 1</dc:title>
  <cp:revision>1</cp:revision>
  <dc:creator/>
  <cp:lastModifiedBy/>
  <dcterms:created xsi:type="dcterms:W3CDTF">2023-10-01T14:28:10Z</dcterms:created>
  <dcterms:modified xsi:type="dcterms:W3CDTF">2023-10-01T17:47:13Z</dcterms:modified>
</cp:coreProperties>
</file>