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i+iJfwvaLnuK6ZqWhZwqGe8TBS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f85b3b3a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f85b3b3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f85b3b3ab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f85b3b3a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f85b3b3ab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f85b3b3a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f8a0462d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f8a0462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434799" y="2238450"/>
            <a:ext cx="93825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Basket Analysis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[Names]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/>
        </p:nvSpPr>
        <p:spPr>
          <a:xfrm>
            <a:off x="0" y="857250"/>
            <a:ext cx="18288000" cy="3195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Distributed Computing and Development Environments</a:t>
            </a: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1028700" y="4652327"/>
            <a:ext cx="16230600" cy="3658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[Go into how we used each]</a:t>
            </a:r>
            <a:endParaRPr/>
          </a:p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1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Cluster</a:t>
            </a:r>
            <a:endParaRPr/>
          </a:p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1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  <a:endParaRPr/>
          </a:p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1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/>
        </p:nvSpPr>
        <p:spPr>
          <a:xfrm>
            <a:off x="4138364" y="857250"/>
            <a:ext cx="10011271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FP-Growth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1067594" y="857250"/>
            <a:ext cx="16152813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Frequently Bought Together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/>
        </p:nvSpPr>
        <p:spPr>
          <a:xfrm>
            <a:off x="1404739" y="857250"/>
            <a:ext cx="15478523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Department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/>
        </p:nvSpPr>
        <p:spPr>
          <a:xfrm>
            <a:off x="3775770" y="857250"/>
            <a:ext cx="10736461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f85b3b3ab_1_0"/>
          <p:cNvSpPr txBox="1"/>
          <p:nvPr/>
        </p:nvSpPr>
        <p:spPr>
          <a:xfrm>
            <a:off x="254225" y="392800"/>
            <a:ext cx="17370300" cy="8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Idea: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Purchases at a grocery store are often ingredients to a larger meal, paired together, or just frequently bought together by a similar demographic. It would save so much time and improve overall shopping satisfaction if the items that are commonly purchased together were near each other.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f85b3b3ab_1_6"/>
          <p:cNvSpPr txBox="1"/>
          <p:nvPr/>
        </p:nvSpPr>
        <p:spPr>
          <a:xfrm>
            <a:off x="99825" y="83975"/>
            <a:ext cx="18064800" cy="10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what products are frequently purchased together in order to optimize store product location.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7540575" y="857250"/>
            <a:ext cx="4951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254425" y="2247275"/>
            <a:ext cx="18033600" cy="80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Higher Average Order Value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When customers see the perfect companion item at exactly the right moment (online or in-store), they’re more likely to add it—lifting basket size and making every order more profitable.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599783" y="857250"/>
            <a:ext cx="5088434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130175" y="2164450"/>
            <a:ext cx="18157800" cy="8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Instacart</a:t>
            </a:r>
            <a:r>
              <a:rPr lang="en-US" sz="2200">
                <a:solidFill>
                  <a:schemeClr val="dk1"/>
                </a:solidFill>
              </a:rPr>
              <a:t> is a same-day grocery delivery and pickup platform that partners with hundreds of retailers nationwide.</a:t>
            </a:r>
            <a:br>
              <a:rPr lang="en-US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Shoppers place orders via the Instacart app or website, and local “Instacart Shoppers” pick, pack, and deliver items often within one hour.</a:t>
            </a:r>
            <a:br>
              <a:rPr lang="en-US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With real-time inventory updates and substitution options, it offers a seamless, personalized online grocery experience.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5212060" y="857250"/>
            <a:ext cx="7863880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Metadata</a:t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101700" y="0"/>
            <a:ext cx="18186300" cy="8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InstaCart Online Grocery Basket Analysis Dataset</a:t>
            </a:r>
            <a:endParaRPr sz="3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202124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Downloaded from: Kaggle</a:t>
            </a:r>
            <a:endParaRPr sz="3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Originally scraped from InstaCart</a:t>
            </a:r>
            <a:endParaRPr sz="3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 713mb, ~3 Cr+ Rows</a:t>
            </a:r>
            <a:endParaRPr sz="3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Six Sheets: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aisles.csv, departments.csv, order_products__prior.csv, order_products__train.csv, orders.csv, and products.csv</a:t>
            </a:r>
            <a:endParaRPr sz="3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30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Notable Column Data: aisle, department, product, order, and hour of order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Aisles-  Data provided here includes information about aisles, such as aisle names and aisle IDs, and how products were organized within them.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Department-  This dataset provides information on the department such as department names and department ID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Order_Products_prior/Order_Products_train-  In this dataset, all order details for any prior orders are included, including information on orders, products, and reordered items. Order_Products_train is the same as order_products_prior and it is trained dataset.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Orders-  This dataset has information about customer orders like order ID, order number, weekday of the order, an hour of the order, user ID, and days since the prior order.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Products-  This dataset gives information on the products which were sold to customer such as product name, product ID, aisle and departments.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f85b3b3ab_1_18"/>
          <p:cNvSpPr txBox="1"/>
          <p:nvPr/>
        </p:nvSpPr>
        <p:spPr>
          <a:xfrm>
            <a:off x="22625" y="64675"/>
            <a:ext cx="88782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Analysis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Produce</a:t>
            </a:r>
            <a:r>
              <a:rPr lang="en-US">
                <a:solidFill>
                  <a:schemeClr val="dk1"/>
                </a:solidFill>
              </a:rPr>
              <a:t> alone accounts for roughly one-third of all items.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Dairy &amp; eggs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snacks</a:t>
            </a:r>
            <a:r>
              <a:rPr lang="en-US">
                <a:solidFill>
                  <a:schemeClr val="dk1"/>
                </a:solidFill>
              </a:rPr>
              <a:t> are the next two, at ~19 % and ~10 %.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The remaining seven departments each contribute less than 10 %—so even small layout tweaks there can unlock outsized lifts.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34f85b3b3ab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00" y="3689150"/>
            <a:ext cx="59245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34f85b3b3ab_1_18"/>
          <p:cNvSpPr txBox="1"/>
          <p:nvPr/>
        </p:nvSpPr>
        <p:spPr>
          <a:xfrm>
            <a:off x="8818550" y="64750"/>
            <a:ext cx="94695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The largest bucket of reorders falls in the </a:t>
            </a:r>
            <a:r>
              <a:rPr b="1" lang="en-US">
                <a:solidFill>
                  <a:schemeClr val="dk1"/>
                </a:solidFill>
              </a:rPr>
              <a:t>7–10 day</a:t>
            </a:r>
            <a:r>
              <a:rPr lang="en-US">
                <a:solidFill>
                  <a:schemeClr val="dk1"/>
                </a:solidFill>
              </a:rPr>
              <a:t> range (the tallest bars).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A secondary peak around </a:t>
            </a:r>
            <a:r>
              <a:rPr b="1" lang="en-US">
                <a:solidFill>
                  <a:schemeClr val="dk1"/>
                </a:solidFill>
              </a:rPr>
              <a:t>25–30 days</a:t>
            </a:r>
            <a:r>
              <a:rPr lang="en-US">
                <a:solidFill>
                  <a:schemeClr val="dk1"/>
                </a:solidFill>
              </a:rPr>
              <a:t> suggests a monthly “stock-up” cycle.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You can target two distinct campaigns: a weekly nudge for staples and a monthly reminder for bulk items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34f85b3b3ab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3425" y="3787600"/>
            <a:ext cx="665797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34f8a0462d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38" y="1632038"/>
            <a:ext cx="8598925" cy="70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4f8a0462d7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6625" y="1885583"/>
            <a:ext cx="8417075" cy="6261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4247306" y="857250"/>
            <a:ext cx="9793387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Preparation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