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105024" y="3230463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PRANATHI. P</a:t>
            </a:r>
          </a:p>
          <a:p>
            <a:r>
              <a:rPr lang="en-US" sz="2400" dirty="0"/>
              <a:t>REGISTER NO AND NMID: asunm1729212406034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BACHELOR OF COMPUTER APPLICATION </a:t>
            </a:r>
          </a:p>
          <a:p>
            <a:r>
              <a:rPr lang="en-US" sz="2400" dirty="0"/>
              <a:t>COLLEGE: PRINCE SHRI BALAJI ARTS AND SCIENCE COLLEGE/</a:t>
            </a:r>
          </a:p>
          <a:p>
            <a:r>
              <a:rPr lang="en-US" sz="2400" dirty="0"/>
              <a:t>                   UNIVERSITY OF MADRAS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7E9689-E537-A3F5-8E02-05FB4F3B74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830" y="2281555"/>
            <a:ext cx="3430340" cy="36144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DD19E8-5D61-6467-AD97-9C8A04866921}"/>
              </a:ext>
            </a:extLst>
          </p:cNvPr>
          <p:cNvSpPr txBox="1"/>
          <p:nvPr/>
        </p:nvSpPr>
        <p:spPr>
          <a:xfrm>
            <a:off x="755331" y="1986641"/>
            <a:ext cx="877919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 err="1">
                <a:effectLst/>
              </a:rPr>
              <a:t>Storyfolio</a:t>
            </a:r>
            <a:r>
              <a:rPr lang="en-GB" sz="2800" dirty="0">
                <a:effectLst/>
              </a:rPr>
              <a:t> = Where resume meets storytelling 📝+📖</a:t>
            </a:r>
            <a:br>
              <a:rPr lang="en-GB" sz="2800" dirty="0"/>
            </a:br>
            <a:r>
              <a:rPr lang="en-GB" sz="2800" dirty="0">
                <a:effectLst/>
              </a:rPr>
              <a:t>A creative platform that makes users shine, connect, and grow 🌟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16B01A-6416-E6E9-34C5-168D1AC67355}"/>
              </a:ext>
            </a:extLst>
          </p:cNvPr>
          <p:cNvSpPr txBox="1"/>
          <p:nvPr/>
        </p:nvSpPr>
        <p:spPr>
          <a:xfrm>
            <a:off x="3643899" y="2544514"/>
            <a:ext cx="725244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i="1" dirty="0" err="1">
                <a:effectLst/>
              </a:rPr>
              <a:t>Storyfolio</a:t>
            </a:r>
            <a:endParaRPr lang="en-US" sz="4400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F328C5-6CE0-B6C8-1A54-EAC231DC8145}"/>
              </a:ext>
            </a:extLst>
          </p:cNvPr>
          <p:cNvSpPr txBox="1"/>
          <p:nvPr/>
        </p:nvSpPr>
        <p:spPr>
          <a:xfrm>
            <a:off x="662547" y="2019300"/>
            <a:ext cx="831441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effectLst/>
              </a:rPr>
              <a:t>Traditional resumes = too plain 📄</a:t>
            </a:r>
            <a:br>
              <a:rPr lang="en-GB" sz="2800" dirty="0"/>
            </a:br>
            <a:r>
              <a:rPr lang="en-GB" sz="2800" dirty="0">
                <a:effectLst/>
              </a:rPr>
              <a:t>Portfolios = too scattered 🔍</a:t>
            </a:r>
            <a:br>
              <a:rPr lang="en-GB" sz="2800" dirty="0"/>
            </a:br>
            <a:r>
              <a:rPr lang="en-GB" sz="2800" dirty="0">
                <a:effectLst/>
              </a:rPr>
              <a:t>Need → A single, interactive, story-driven platform to showcase skills &amp; journey ✨</a:t>
            </a:r>
            <a:br>
              <a:rPr lang="en-GB" dirty="0"/>
            </a:b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C63828-4E70-2358-8103-B1F4292CB023}"/>
              </a:ext>
            </a:extLst>
          </p:cNvPr>
          <p:cNvSpPr txBox="1"/>
          <p:nvPr/>
        </p:nvSpPr>
        <p:spPr>
          <a:xfrm>
            <a:off x="739774" y="2632563"/>
            <a:ext cx="817114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 err="1">
                <a:effectLst/>
              </a:rPr>
              <a:t>Storyfolio</a:t>
            </a:r>
            <a:r>
              <a:rPr lang="en-GB" sz="2800" dirty="0">
                <a:effectLst/>
              </a:rPr>
              <a:t> is not “just a portfolio” 🚀</a:t>
            </a:r>
            <a:br>
              <a:rPr lang="en-GB" sz="2800" dirty="0"/>
            </a:br>
            <a:r>
              <a:rPr lang="en-GB" sz="2800" dirty="0">
                <a:effectLst/>
              </a:rPr>
              <a:t>It’s your personal digital storybook 📖</a:t>
            </a:r>
            <a:br>
              <a:rPr lang="en-GB" sz="2800" dirty="0"/>
            </a:br>
            <a:r>
              <a:rPr lang="en-GB" sz="2800" dirty="0">
                <a:effectLst/>
              </a:rPr>
              <a:t>Blending creativity + professionalism to highlight who you are and what you’ve done.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6F1281-950B-4F34-874A-75FE04746C12}"/>
              </a:ext>
            </a:extLst>
          </p:cNvPr>
          <p:cNvSpPr txBox="1"/>
          <p:nvPr/>
        </p:nvSpPr>
        <p:spPr>
          <a:xfrm>
            <a:off x="723900" y="2305615"/>
            <a:ext cx="842458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effectLst/>
              </a:rPr>
              <a:t>👩‍🎓 Students → to showcase academic work</a:t>
            </a:r>
            <a:br>
              <a:rPr lang="en-GB" sz="2800" dirty="0"/>
            </a:br>
            <a:r>
              <a:rPr lang="en-GB" sz="2800" dirty="0">
                <a:effectLst/>
              </a:rPr>
              <a:t>💼 Job Seekers → to stand out from CV stacks</a:t>
            </a:r>
            <a:br>
              <a:rPr lang="en-GB" sz="2800" dirty="0"/>
            </a:br>
            <a:r>
              <a:rPr lang="en-GB" sz="2800" dirty="0">
                <a:effectLst/>
              </a:rPr>
              <a:t>🎨 Freelancers → to attract clients</a:t>
            </a:r>
            <a:br>
              <a:rPr lang="en-GB" sz="2800" dirty="0"/>
            </a:br>
            <a:r>
              <a:rPr lang="en-GB" sz="2800" dirty="0">
                <a:effectLst/>
              </a:rPr>
              <a:t>🌍 Professionals → to build a digital identity</a:t>
            </a:r>
            <a:br>
              <a:rPr lang="en-GB" sz="2800" dirty="0"/>
            </a:b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55E6FC-2AEA-0D80-8651-966BF17B666E}"/>
              </a:ext>
            </a:extLst>
          </p:cNvPr>
          <p:cNvSpPr txBox="1"/>
          <p:nvPr/>
        </p:nvSpPr>
        <p:spPr>
          <a:xfrm>
            <a:off x="3043518" y="2019300"/>
            <a:ext cx="610496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 err="1">
                <a:effectLst/>
              </a:rPr>
              <a:t>Cloudfolio</a:t>
            </a:r>
            <a:r>
              <a:rPr lang="en-GB" sz="2800" dirty="0">
                <a:effectLst/>
              </a:rPr>
              <a:t> is built using:</a:t>
            </a:r>
            <a:br>
              <a:rPr lang="en-GB" sz="2800" dirty="0"/>
            </a:br>
            <a:r>
              <a:rPr lang="en-GB" sz="2800" dirty="0">
                <a:effectLst/>
              </a:rPr>
              <a:t>✅ HTML – For structure and content</a:t>
            </a:r>
            <a:br>
              <a:rPr lang="en-GB" sz="2800" dirty="0"/>
            </a:br>
            <a:r>
              <a:rPr lang="en-GB" sz="2800" dirty="0">
                <a:effectLst/>
              </a:rPr>
              <a:t>✅ CSS</a:t>
            </a:r>
            <a:r>
              <a:rPr lang="en-US" sz="2800" dirty="0">
                <a:effectLst/>
              </a:rPr>
              <a:t> </a:t>
            </a:r>
            <a:r>
              <a:rPr lang="en-GB" sz="2800" dirty="0">
                <a:effectLst/>
              </a:rPr>
              <a:t>– For styling and animations</a:t>
            </a:r>
            <a:br>
              <a:rPr lang="en-GB" sz="2800" dirty="0"/>
            </a:br>
            <a:r>
              <a:rPr lang="en-GB" sz="2800" dirty="0">
                <a:effectLst/>
              </a:rPr>
              <a:t>✅ JavaScript – For interactivity and smooth navigation</a:t>
            </a:r>
            <a:br>
              <a:rPr lang="en-GB" sz="2800" dirty="0"/>
            </a:br>
            <a:r>
              <a:rPr lang="en-GB" sz="2800" dirty="0">
                <a:effectLst/>
              </a:rPr>
              <a:t>✅ GitHub – For version control and sharing your code with others</a:t>
            </a: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C9B289-ADED-5BDA-35B3-531F6E8377E7}"/>
              </a:ext>
            </a:extLst>
          </p:cNvPr>
          <p:cNvSpPr txBox="1"/>
          <p:nvPr/>
        </p:nvSpPr>
        <p:spPr>
          <a:xfrm>
            <a:off x="739774" y="1708661"/>
            <a:ext cx="944413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effectLst/>
              </a:rPr>
              <a:t>Minimal + Modern 🎨</a:t>
            </a:r>
            <a:r>
              <a:rPr lang="en-GB" sz="2800" dirty="0"/>
              <a:t> 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>
                <a:effectLst/>
              </a:rPr>
              <a:t>About Me → Skills → Projects → Achievements → Contact 🔗</a:t>
            </a:r>
            <a:r>
              <a:rPr lang="en-GB" sz="2800" dirty="0"/>
              <a:t> 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>
                <a:effectLst/>
              </a:rPr>
              <a:t>Timeline-based storytelling ⏳</a:t>
            </a:r>
            <a:r>
              <a:rPr lang="en-GB" sz="2800" dirty="0"/>
              <a:t> 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>
                <a:effectLst/>
              </a:rPr>
              <a:t>Responsive &amp; mobile-friendly 📱</a:t>
            </a:r>
            <a:br>
              <a:rPr lang="en-GB" sz="2800" dirty="0"/>
            </a:br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C3B323-07C8-1FBE-6689-DE59420B2A15}"/>
              </a:ext>
            </a:extLst>
          </p:cNvPr>
          <p:cNvSpPr txBox="1"/>
          <p:nvPr/>
        </p:nvSpPr>
        <p:spPr>
          <a:xfrm>
            <a:off x="755332" y="1919372"/>
            <a:ext cx="610496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effectLst/>
              </a:rPr>
              <a:t>✨ Smooth animations &amp; transitions</a:t>
            </a:r>
            <a:br>
              <a:rPr lang="en-GB" sz="2800" dirty="0"/>
            </a:br>
            <a:r>
              <a:rPr lang="en-GB" sz="2800" dirty="0">
                <a:effectLst/>
              </a:rPr>
              <a:t>🖼️ Interactive project showcase</a:t>
            </a:r>
            <a:br>
              <a:rPr lang="en-GB" sz="2800" dirty="0"/>
            </a:br>
            <a:r>
              <a:rPr lang="en-GB" sz="2800" dirty="0">
                <a:effectLst/>
              </a:rPr>
              <a:t>📩 Contact form integration</a:t>
            </a:r>
            <a:br>
              <a:rPr lang="en-GB" sz="2800" dirty="0"/>
            </a:br>
            <a:r>
              <a:rPr lang="en-GB" sz="2800" dirty="0">
                <a:effectLst/>
              </a:rPr>
              <a:t>🎯 User-friendly customization</a:t>
            </a:r>
            <a:br>
              <a:rPr lang="en-GB" sz="2800" dirty="0"/>
            </a:br>
            <a:r>
              <a:rPr lang="en-GB" sz="2800" dirty="0">
                <a:effectLst/>
              </a:rPr>
              <a:t>🌐 Works across devices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preethiyamohan25@gmail.com</cp:lastModifiedBy>
  <cp:revision>23</cp:revision>
  <dcterms:created xsi:type="dcterms:W3CDTF">2024-03-29T15:07:22Z</dcterms:created>
  <dcterms:modified xsi:type="dcterms:W3CDTF">2025-09-09T15:25:07Z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