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Y R Sai Pranathi Reddy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 R Sai Pranathi Reddy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:Sri Siddaganga College Of Arts,Science,Commerce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/Computer Applications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</a:t>
            </a:r>
            <a:r>
              <a:rPr lang="en-US" sz="3200" dirty="0" smtClean="0"/>
              <a:t>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</a:p>
          <a:p>
            <a:r>
              <a:rPr lang="en-IN" i="1" dirty="0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ttk) for the </a:t>
            </a:r>
            <a:r>
              <a:rPr lang="en-IN" dirty="0" smtClean="0"/>
              <a:t>GUI</a:t>
            </a:r>
          </a:p>
          <a:p>
            <a:r>
              <a:rPr lang="en-IN" i="1" dirty="0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</a:t>
            </a:r>
            <a:r>
              <a:rPr lang="en-IN" dirty="0"/>
              <a:t>Studio </a:t>
            </a:r>
            <a:r>
              <a:rPr lang="en-IN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cybersecurity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998844" y="1232452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14" y="3976966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620880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6" y="702156"/>
            <a:ext cx="4029637" cy="337581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https://github.com/pranathireddy14/Steganography.git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b30265f8-c5e2-4918-b4a1-b977299ca3e2"/>
    <ds:schemaRef ds:uri="http://schemas.openxmlformats.org/package/2006/metadata/core-properties"/>
    <ds:schemaRef ds:uri="fadb41d3-f9cb-40fb-903c-8cacaba95bb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186</TotalTime>
  <Words>361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31</cp:revision>
  <dcterms:created xsi:type="dcterms:W3CDTF">2021-05-26T16:50:10Z</dcterms:created>
  <dcterms:modified xsi:type="dcterms:W3CDTF">2025-02-20T11:15:09Z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