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athireddy14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Y R Sai Pranathi Reddy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 R Sai Pranathi Reddy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:Sri Siddaganga College Of Arts,Science,Commerce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/Computer Applications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for multiple image formats and higher resolution images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Extend </a:t>
            </a:r>
            <a:r>
              <a:rPr lang="en-US" dirty="0"/>
              <a:t>the approach to video steganography for dynamic data hiding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Incorporate </a:t>
            </a:r>
            <a:r>
              <a:rPr lang="en-US" dirty="0"/>
              <a:t>advanced encryption algorithms to further secure the hidden message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Develop </a:t>
            </a:r>
            <a:r>
              <a:rPr lang="en-US" dirty="0"/>
              <a:t>a web-based or mobile application for broader accessibility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Explore </a:t>
            </a:r>
            <a:r>
              <a:rPr lang="en-US" dirty="0"/>
              <a:t>automated detection and extraction tools for steganographic content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</a:t>
            </a:r>
            <a:r>
              <a:rPr lang="en-US" sz="3200" dirty="0" smtClean="0"/>
              <a:t>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</a:t>
            </a:r>
            <a:r>
              <a:rPr lang="en-IN" dirty="0" smtClean="0"/>
              <a:t> Python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Libraries:  </a:t>
            </a:r>
          </a:p>
          <a:p>
            <a:r>
              <a:rPr lang="en-IN" i="1" dirty="0" smtClean="0"/>
              <a:t>OpenCV</a:t>
            </a:r>
            <a:r>
              <a:rPr lang="en-IN" dirty="0" smtClean="0"/>
              <a:t> </a:t>
            </a:r>
            <a:r>
              <a:rPr lang="en-IN" dirty="0"/>
              <a:t>for image processing</a:t>
            </a:r>
          </a:p>
          <a:p>
            <a:r>
              <a:rPr lang="en-IN" i="1" dirty="0" smtClean="0"/>
              <a:t>Tkinter</a:t>
            </a:r>
            <a:r>
              <a:rPr lang="en-IN" dirty="0" smtClean="0"/>
              <a:t> </a:t>
            </a:r>
            <a:r>
              <a:rPr lang="en-IN" dirty="0"/>
              <a:t>(with ttk) for the </a:t>
            </a:r>
            <a:r>
              <a:rPr lang="en-IN" dirty="0" smtClean="0"/>
              <a:t>GUI</a:t>
            </a:r>
          </a:p>
          <a:p>
            <a:r>
              <a:rPr lang="en-IN" i="1" dirty="0" smtClean="0"/>
              <a:t>NumPy</a:t>
            </a:r>
            <a:r>
              <a:rPr lang="en-IN" dirty="0" smtClean="0"/>
              <a:t> </a:t>
            </a:r>
            <a:r>
              <a:rPr lang="en-IN" dirty="0"/>
              <a:t>for efficient array </a:t>
            </a:r>
            <a:r>
              <a:rPr lang="en-IN" dirty="0" smtClean="0"/>
              <a:t>manipulation</a:t>
            </a:r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Tools:</a:t>
            </a:r>
            <a:r>
              <a:rPr lang="en-IN" dirty="0" smtClean="0"/>
              <a:t> Visual </a:t>
            </a:r>
            <a:r>
              <a:rPr lang="en-IN" dirty="0"/>
              <a:t>Studio </a:t>
            </a:r>
            <a:r>
              <a:rPr lang="en-IN" dirty="0" smtClean="0"/>
              <a:t>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Uses </a:t>
            </a:r>
            <a:r>
              <a:rPr lang="en-IN" sz="1800" dirty="0"/>
              <a:t>lossless PNG format to preserve hidden data integrity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Features </a:t>
            </a:r>
            <a:r>
              <a:rPr lang="en-IN" sz="1800" dirty="0"/>
              <a:t>a modern, user-friendly GUI for both encryption and decryption processes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Combines </a:t>
            </a:r>
            <a:r>
              <a:rPr lang="en-IN" sz="1800" dirty="0"/>
              <a:t>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cybersecurity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/>
        </p:blipFill>
        <p:spPr bwMode="auto">
          <a:xfrm>
            <a:off x="2998844" y="1232452"/>
            <a:ext cx="6194312" cy="49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14" y="3976966"/>
            <a:ext cx="3596664" cy="27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620880"/>
            <a:ext cx="3699297" cy="309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86" y="702156"/>
            <a:ext cx="4029637" cy="3375813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project successfully demonstrates a novel approach to data security by hiding information within an image using LSB steganography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technique is both secure and undetectable, thanks to embedding critical header information such as passcode and message lengths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user-friendly GUI enhances the accessibility of the method, making it a practical tool for secure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project contributes to the broader field of digital privacy and secure data transmission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github.com/pranathireddy14/Steganography.git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elements/1.1/"/>
    <ds:schemaRef ds:uri="http://www.w3.org/XML/1998/namespace"/>
    <ds:schemaRef ds:uri="b30265f8-c5e2-4918-b4a1-b977299ca3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adb41d3-f9cb-40fb-903c-8cacaba95bb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189</TotalTime>
  <Words>361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32</cp:revision>
  <dcterms:created xsi:type="dcterms:W3CDTF">2021-05-26T16:50:10Z</dcterms:created>
  <dcterms:modified xsi:type="dcterms:W3CDTF">2025-02-20T11:17:45Z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