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c9baacb2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c9baacb2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9baacb23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c9baacb23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9baacb2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c9baacb2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c9baacb23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c9baacb2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c9baacb23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c9baacb23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c9baacb23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c9baacb23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9baacb2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c9baacb2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c9baacb2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c9baacb2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924224"/>
            <a:ext cx="8222100" cy="25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270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Enhancing Model Performance with Optimization Algorithms and Regularization Techniques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643319"/>
            <a:ext cx="8222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S.Lakshmi Pranathi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                                                                         192124046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Times New Roman"/>
              <a:buChar char="➔"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study aims to investigate the efficacy of diverse optimization algorithms, particularly gradient descent variants, in a specific machine learning task.</a:t>
            </a:r>
            <a:endParaRPr sz="14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Times New Roman"/>
              <a:buChar char="➔"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the performance of different optimization algorithms on a specific machine learning task to identify the most effective approach in terms of convergence speed and final performance metrics.</a:t>
            </a:r>
            <a:endParaRPr sz="14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Times New Roman"/>
              <a:buChar char="➔"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the impact of various regularization techniques, including L1, L2, and dropout, on model generalization in regression or classification problems.</a:t>
            </a:r>
            <a:endParaRPr sz="14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Times New Roman"/>
              <a:buChar char="➔"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generalization performance of models trained with different regularization techniques to understand their effectiveness in preventing overfitting and improving model robustness.</a:t>
            </a:r>
            <a:endParaRPr sz="14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rgbClr val="274E13"/>
              </a:buClr>
              <a:buSzPts val="1400"/>
              <a:buFont typeface="Times New Roman"/>
              <a:buChar char="➔"/>
            </a:pPr>
            <a:r>
              <a:rPr lang="en" sz="14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insights from the comparison of optimization algorithms and regularization techniques to inform best practices for model optimization and regularization in machine learning tasks.</a:t>
            </a:r>
            <a:endParaRPr sz="14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enhancement involves leveraging optimization algorithms and regularization techniques to improve the performance and generalization ability of machine learning models.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algorithms like gradient descent variants (e.g., stochastic gradient descent, Adam) are essential for refining model parameters and minimizing loss functions.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 methods such as L1/L2 regularization and dropout mitigate overfitting by penalizing complex models.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algorithms refine models to fit training data better, while regularization techniques control model complexity to improve generalization.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 like MSE,accuracy, loss, and validation scores empirically evaluate the effectiveness of optimization algorithms and regularization techniques.</a:t>
            </a:r>
            <a:endParaRPr sz="16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Ruder, Sebastian. "An overview of gradient descent optimization algorithms." arXiv preprint arXiv:1609.04747 (2016).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Kingma, Diederik P., and Jimmy Ba. "Adam: A method for stochastic optimization." arXiv preprint arXiv:1412.6980 (2014).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Nesterov, Yurii. "Gradient methods for minimizing composite objective function." Mathematical Programming 140.1 (2013): 125-161.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Bengio, Yoshua, et al. "Deep learning of representations: Looking forward." Deep learning, 2013. 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Glorot, Xavier, and Yoshua Bengio. "Understanding the difficulty of training deep feedforward neural networks." Proceedings of the thirteenth international conference on artificial intelligence and statistics. 2010.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Hinton, Geoffrey E., and Ruslan R. Salakhutdinov. "Reducing the dimensionality of data with neural networks." Science 313.5786 (2006): 504-507.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Loshchilov, Ilya, and Frank Hutter. "SGDR: Stochastic Gradient Descent with Warm Restarts." arXiv preprint arXiv:1608.03983 (2016).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113050"/>
            <a:ext cx="85206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CODE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25" y="871925"/>
            <a:ext cx="3786774" cy="21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871925"/>
            <a:ext cx="4041826" cy="21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225" y="3099650"/>
            <a:ext cx="3786775" cy="18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400" y="3099650"/>
            <a:ext cx="4041825" cy="18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OUTPUT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13" y="1017800"/>
            <a:ext cx="4028924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-6171" r="5161" t="0"/>
          <a:stretch/>
        </p:blipFill>
        <p:spPr>
          <a:xfrm>
            <a:off x="0" y="2530713"/>
            <a:ext cx="4290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25" y="3853125"/>
            <a:ext cx="4028901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3337" y="1170200"/>
            <a:ext cx="4548262" cy="333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Optimization algorithms and regularization techniques are fundamental for enhancing model performance in machine learning and deep learning.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They help minimize errors and prevent overfitting by iteratively refining model parameters and controlling model complexity.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Empirical evaluation through metrics like accuracy, loss, and convergence speed guides the selection and tuning of these techniques.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Ongoing advancements introduce new algorithms and techniques, driving continuous improvement in model performance.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leveraging these methodologies effectively, researchers can develop robust models with superior generalization capabilities, advancing applications across various domains.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75" y="152400"/>
            <a:ext cx="80566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