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Deep Dive into Exponential Distribution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is a continuous probability distribution that describes the time between events in a Poisson process. Learn all about it in this engaging presentation.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012281"/>
            <a:ext cx="9006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Definition of Exponential Distribution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5099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models the time between events occurring independently at a constant average rate. It is defined by a single parameter, the rate λ, which represents the average number of events occurring per unit of time.</a:t>
            </a:r>
            <a:endParaRPr lang="en-US" sz="175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6766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Probability Density Function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probability density function (PDF) of the exponential distribution is given by f(x) = λ * e^(-λx), where x represents the time duration and e is the base of the natural logarithm. The PDF is widely used to calculate the probability of an event occurring within a specific time frame.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29583"/>
            <a:ext cx="5547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Properties and Formula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804279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Memoryless Property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373636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has the memoryless property, meaning that the probability of an event occurring in the next time interval is independent of how much time has already elapsed.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28042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Formula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373636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cumulative distribution function (CDF) of the exponential distribution is expressed as F(x) = 1 - e^(-λx). This formula allows us to calculate the probability of an event occurring within a certain time period.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568297"/>
            <a:ext cx="3370064" cy="4231719"/>
          </a:xfrm>
          <a:prstGeom prst="roundRect">
            <a:avLst>
              <a:gd name="adj" fmla="val 296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2804279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Expectation and Variance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720822"/>
            <a:ext cx="28981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expectation (mean) of the exponential distribution is E(X) = 1/λ, while the variance is Var(X) = 1/λ^2. These measures provide insights into the distribution's average behavior and dispersion.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5951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19982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128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Queueing Theory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82158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is commonly used in queueing theory to model the interarrival time between customers in a waiting line, helping optimize service levels and minimize customer wait times.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19982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2920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Reliability Engineering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88227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Reliability engineers use the exponential distribution to assess the probability of failure for systems and components over time, aiding in preventive maintenance planning and system design improvements.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9982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129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Radiology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8227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radiology, the exponential distribution is employed to model the decay of radioactive isotopes and determine the half-life of radioisotopes used in nuclear medicine and radiation therapy.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2263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10935" y="699135"/>
            <a:ext cx="7520940" cy="6151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44"/>
              </a:lnSpc>
              <a:buNone/>
            </a:pPr>
            <a:r>
              <a:rPr lang="en-US" sz="387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Relationship with Poisson Processes</a:t>
            </a:r>
            <a:endParaRPr lang="en-US" sz="3875" dirty="0"/>
          </a:p>
        </p:txBody>
      </p:sp>
      <p:sp>
        <p:nvSpPr>
          <p:cNvPr id="6" name="Shape 3"/>
          <p:cNvSpPr/>
          <p:nvPr/>
        </p:nvSpPr>
        <p:spPr>
          <a:xfrm>
            <a:off x="1086564" y="1609606"/>
            <a:ext cx="39291" cy="5920740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4"/>
          <p:cNvSpPr/>
          <p:nvPr/>
        </p:nvSpPr>
        <p:spPr>
          <a:xfrm>
            <a:off x="1327666" y="1965127"/>
            <a:ext cx="689015" cy="3929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8" name="Shape 5"/>
          <p:cNvSpPr/>
          <p:nvPr/>
        </p:nvSpPr>
        <p:spPr>
          <a:xfrm>
            <a:off x="884753" y="1763435"/>
            <a:ext cx="442913" cy="442913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263">
            <a:solidFill>
              <a:srgbClr val="D7C5C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9060" y="1800344"/>
            <a:ext cx="11430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325" dirty="0"/>
          </a:p>
        </p:txBody>
      </p:sp>
      <p:sp>
        <p:nvSpPr>
          <p:cNvPr id="10" name="Text 7"/>
          <p:cNvSpPr/>
          <p:nvPr/>
        </p:nvSpPr>
        <p:spPr>
          <a:xfrm>
            <a:off x="2188845" y="1806416"/>
            <a:ext cx="1968579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Poisson Process</a:t>
            </a:r>
            <a:endParaRPr lang="en-US" sz="1938" dirty="0"/>
          </a:p>
        </p:txBody>
      </p:sp>
      <p:sp>
        <p:nvSpPr>
          <p:cNvPr id="11" name="Text 8"/>
          <p:cNvSpPr/>
          <p:nvPr/>
        </p:nvSpPr>
        <p:spPr>
          <a:xfrm>
            <a:off x="2188845" y="2310765"/>
            <a:ext cx="7973020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8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Poisson process is a stochastic process that models the occurrence of events over a continuous or discrete time interval. It is characterized by two parameters: λ, the average event rate, and t, the time duration.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1327666" y="4004310"/>
            <a:ext cx="689015" cy="3929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3" name="Shape 10"/>
          <p:cNvSpPr/>
          <p:nvPr/>
        </p:nvSpPr>
        <p:spPr>
          <a:xfrm>
            <a:off x="884753" y="3802618"/>
            <a:ext cx="442913" cy="442913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263">
            <a:solidFill>
              <a:srgbClr val="D7C5C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30010" y="3839528"/>
            <a:ext cx="15240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325" dirty="0"/>
          </a:p>
        </p:txBody>
      </p:sp>
      <p:sp>
        <p:nvSpPr>
          <p:cNvPr id="15" name="Text 12"/>
          <p:cNvSpPr/>
          <p:nvPr/>
        </p:nvSpPr>
        <p:spPr>
          <a:xfrm>
            <a:off x="2188845" y="3845600"/>
            <a:ext cx="1968579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Interarrival Time</a:t>
            </a:r>
            <a:endParaRPr lang="en-US" sz="1938" dirty="0"/>
          </a:p>
        </p:txBody>
      </p:sp>
      <p:sp>
        <p:nvSpPr>
          <p:cNvPr id="16" name="Text 13"/>
          <p:cNvSpPr/>
          <p:nvPr/>
        </p:nvSpPr>
        <p:spPr>
          <a:xfrm>
            <a:off x="2188845" y="4349948"/>
            <a:ext cx="7973020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8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is used to model the interarrival time between events in a Poisson process. It assumes that events occur randomly and independently of each other.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1327666" y="6043493"/>
            <a:ext cx="689015" cy="39291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8" name="Shape 15"/>
          <p:cNvSpPr/>
          <p:nvPr/>
        </p:nvSpPr>
        <p:spPr>
          <a:xfrm>
            <a:off x="884753" y="5841802"/>
            <a:ext cx="442913" cy="442913"/>
          </a:xfrm>
          <a:prstGeom prst="roundRect">
            <a:avLst>
              <a:gd name="adj" fmla="val 20001"/>
            </a:avLst>
          </a:prstGeom>
          <a:solidFill>
            <a:srgbClr val="EBE2E0"/>
          </a:solidFill>
          <a:ln w="12263">
            <a:solidFill>
              <a:srgbClr val="D7C5C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33820" y="5878711"/>
            <a:ext cx="144780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06"/>
              </a:lnSpc>
              <a:buNone/>
            </a:pPr>
            <a:r>
              <a:rPr lang="en-US" sz="232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325" dirty="0"/>
          </a:p>
        </p:txBody>
      </p:sp>
      <p:sp>
        <p:nvSpPr>
          <p:cNvPr id="20" name="Text 17"/>
          <p:cNvSpPr/>
          <p:nvPr/>
        </p:nvSpPr>
        <p:spPr>
          <a:xfrm>
            <a:off x="2188845" y="5884783"/>
            <a:ext cx="2186940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22"/>
              </a:lnSpc>
              <a:buNone/>
            </a:pPr>
            <a:r>
              <a:rPr lang="en-US" sz="1938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Intuitive Connection</a:t>
            </a:r>
            <a:endParaRPr lang="en-US" sz="1938" dirty="0"/>
          </a:p>
        </p:txBody>
      </p:sp>
      <p:sp>
        <p:nvSpPr>
          <p:cNvPr id="21" name="Text 18"/>
          <p:cNvSpPr/>
          <p:nvPr/>
        </p:nvSpPr>
        <p:spPr>
          <a:xfrm>
            <a:off x="2188845" y="6389132"/>
            <a:ext cx="7973020" cy="9444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8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and Poisson processes are closely related because the exponential distribution describes the waiting time between Poisson-distributed events, making them fundamental concepts in the theory of stochastic processes.</a:t>
            </a:r>
            <a:endParaRPr lang="en-US" sz="15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573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78655" y="777835"/>
            <a:ext cx="4442460" cy="684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88"/>
              </a:lnSpc>
              <a:buNone/>
            </a:pPr>
            <a:r>
              <a:rPr lang="en-US" sz="431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Real-Life Examples</a:t>
            </a:r>
            <a:endParaRPr lang="en-US" sz="4310" dirty="0"/>
          </a:p>
        </p:txBody>
      </p:sp>
      <p:sp>
        <p:nvSpPr>
          <p:cNvPr id="6" name="Shape 3"/>
          <p:cNvSpPr/>
          <p:nvPr/>
        </p:nvSpPr>
        <p:spPr>
          <a:xfrm>
            <a:off x="4478655" y="1961317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3573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3916" y="2002393"/>
            <a:ext cx="12192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3"/>
              </a:lnSpc>
              <a:buNone/>
            </a:pPr>
            <a:r>
              <a:rPr lang="en-US" sz="258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586" dirty="0"/>
          </a:p>
        </p:txBody>
      </p:sp>
      <p:sp>
        <p:nvSpPr>
          <p:cNvPr id="8" name="Text 5"/>
          <p:cNvSpPr/>
          <p:nvPr/>
        </p:nvSpPr>
        <p:spPr>
          <a:xfrm>
            <a:off x="5190053" y="2036564"/>
            <a:ext cx="218944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Radioactive Decay</a:t>
            </a:r>
            <a:endParaRPr lang="en-US" sz="2155" dirty="0"/>
          </a:p>
        </p:txBody>
      </p:sp>
      <p:sp>
        <p:nvSpPr>
          <p:cNvPr id="9" name="Text 6"/>
          <p:cNvSpPr/>
          <p:nvPr/>
        </p:nvSpPr>
        <p:spPr>
          <a:xfrm>
            <a:off x="5190053" y="2597468"/>
            <a:ext cx="8619292" cy="7005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8"/>
              </a:lnSpc>
              <a:buNone/>
            </a:pPr>
            <a:r>
              <a:rPr lang="en-US" sz="172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exponential distribution is applicable to model the random decay of radioactive isotopes, such as the emission of alpha, beta, or gamma particles over time.</a:t>
            </a:r>
            <a:endParaRPr lang="en-US" sz="1724" dirty="0"/>
          </a:p>
        </p:txBody>
      </p:sp>
      <p:sp>
        <p:nvSpPr>
          <p:cNvPr id="10" name="Shape 7"/>
          <p:cNvSpPr/>
          <p:nvPr/>
        </p:nvSpPr>
        <p:spPr>
          <a:xfrm>
            <a:off x="4478655" y="3687842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3573">
            <a:solidFill>
              <a:srgbClr val="D7C5C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41056" y="3728918"/>
            <a:ext cx="16764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3"/>
              </a:lnSpc>
              <a:buNone/>
            </a:pPr>
            <a:r>
              <a:rPr lang="en-US" sz="258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586" dirty="0"/>
          </a:p>
        </p:txBody>
      </p:sp>
      <p:sp>
        <p:nvSpPr>
          <p:cNvPr id="12" name="Text 9"/>
          <p:cNvSpPr/>
          <p:nvPr/>
        </p:nvSpPr>
        <p:spPr>
          <a:xfrm>
            <a:off x="5190053" y="3763089"/>
            <a:ext cx="250698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Arrival of Phone Calls</a:t>
            </a:r>
            <a:endParaRPr lang="en-US" sz="2155" dirty="0"/>
          </a:p>
        </p:txBody>
      </p:sp>
      <p:sp>
        <p:nvSpPr>
          <p:cNvPr id="13" name="Text 10"/>
          <p:cNvSpPr/>
          <p:nvPr/>
        </p:nvSpPr>
        <p:spPr>
          <a:xfrm>
            <a:off x="5190053" y="4323993"/>
            <a:ext cx="8619292" cy="1050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8"/>
              </a:lnSpc>
              <a:buNone/>
            </a:pPr>
            <a:r>
              <a:rPr lang="en-US" sz="172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call centers, the exponential distribution approximates the time between incoming phone calls, helping predict staffing needs and allocate resources effectively.</a:t>
            </a:r>
            <a:endParaRPr lang="en-US" sz="1724" dirty="0"/>
          </a:p>
        </p:txBody>
      </p:sp>
      <p:sp>
        <p:nvSpPr>
          <p:cNvPr id="14" name="Shape 11"/>
          <p:cNvSpPr/>
          <p:nvPr/>
        </p:nvSpPr>
        <p:spPr>
          <a:xfrm>
            <a:off x="4478655" y="5764649"/>
            <a:ext cx="492562" cy="492562"/>
          </a:xfrm>
          <a:prstGeom prst="roundRect">
            <a:avLst>
              <a:gd name="adj" fmla="val 20004"/>
            </a:avLst>
          </a:prstGeom>
          <a:solidFill>
            <a:srgbClr val="EBE2E0"/>
          </a:solidFill>
          <a:ln w="13573">
            <a:solidFill>
              <a:srgbClr val="D7C5C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4866" y="5805726"/>
            <a:ext cx="160020" cy="4104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33"/>
              </a:lnSpc>
              <a:buNone/>
            </a:pPr>
            <a:r>
              <a:rPr lang="en-US" sz="258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586" dirty="0"/>
          </a:p>
        </p:txBody>
      </p:sp>
      <p:sp>
        <p:nvSpPr>
          <p:cNvPr id="16" name="Text 13"/>
          <p:cNvSpPr/>
          <p:nvPr/>
        </p:nvSpPr>
        <p:spPr>
          <a:xfrm>
            <a:off x="5190053" y="5839897"/>
            <a:ext cx="3886200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94"/>
              </a:lnSpc>
              <a:buNone/>
            </a:pPr>
            <a:r>
              <a:rPr lang="en-US" sz="2155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Failure of Electronic Components</a:t>
            </a:r>
            <a:endParaRPr lang="en-US" sz="2155" dirty="0"/>
          </a:p>
        </p:txBody>
      </p:sp>
      <p:sp>
        <p:nvSpPr>
          <p:cNvPr id="17" name="Text 14"/>
          <p:cNvSpPr/>
          <p:nvPr/>
        </p:nvSpPr>
        <p:spPr>
          <a:xfrm>
            <a:off x="5190053" y="6400800"/>
            <a:ext cx="8619292" cy="10508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8"/>
              </a:lnSpc>
              <a:buNone/>
            </a:pPr>
            <a:r>
              <a:rPr lang="en-US" sz="172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Electronic component failure rates often follow the exponential distribution, enabling engineers to estimate the probability of failure over time and enhance product reliability.</a:t>
            </a:r>
            <a:endParaRPr lang="en-US" sz="1724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2023-11-09T13:41:16Z</dcterms:created>
  <dcterms:modified xsi:type="dcterms:W3CDTF">2023-11-09T13:41:16Z</dcterms:modified>
</cp:coreProperties>
</file>