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fd16e7ae8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25fd16e7ae8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80" y="60964"/>
            <a:ext cx="2190698" cy="10156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2305875" y="621775"/>
            <a:ext cx="6773100" cy="12546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DEPARTMENT OF COMPUTER SCIENCE &amp; ENGINEERING</a:t>
            </a:r>
            <a:endParaRPr sz="1400" b="0" i="0" u="none" strike="noStrike" cap="none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CANCER DETECTION USING MACHINE LEARNING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Rohit Khare  	Pranav Deshpande		Harshal Jadhav</a:t>
            </a: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15180" y="1076627"/>
            <a:ext cx="2152200" cy="4386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Guide: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Shahin Makubhai</a:t>
            </a:r>
            <a:endParaRPr sz="1100"/>
          </a:p>
        </p:txBody>
      </p:sp>
      <p:sp>
        <p:nvSpPr>
          <p:cNvPr id="132" name="Google Shape;132;p25"/>
          <p:cNvSpPr txBox="1"/>
          <p:nvPr/>
        </p:nvSpPr>
        <p:spPr>
          <a:xfrm>
            <a:off x="9760001" y="-295143"/>
            <a:ext cx="369577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Architecture/ Diagram: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305878" y="127564"/>
            <a:ext cx="5565468" cy="438581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323F4F"/>
                </a:solidFill>
                <a:latin typeface="Century"/>
                <a:ea typeface="Century"/>
                <a:cs typeface="Century"/>
                <a:sym typeface="Century"/>
              </a:rPr>
              <a:t>MIT SCHOOL OF COMPUTING </a:t>
            </a:r>
            <a:endParaRPr sz="2400" b="0" i="0" u="none" strike="noStrike" cap="none">
              <a:solidFill>
                <a:srgbClr val="323F4F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-2414955" y="1718011"/>
            <a:ext cx="1492235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Abstract/ Objectives:</a:t>
            </a:r>
            <a:endParaRPr sz="1100"/>
          </a:p>
        </p:txBody>
      </p:sp>
      <p:sp>
        <p:nvSpPr>
          <p:cNvPr id="135" name="Google Shape;135;p25"/>
          <p:cNvSpPr/>
          <p:nvPr/>
        </p:nvSpPr>
        <p:spPr>
          <a:xfrm>
            <a:off x="132523" y="1694822"/>
            <a:ext cx="3110740" cy="244730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Empathy Chart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-2509489" y="1971926"/>
            <a:ext cx="2152200" cy="27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project </a:t>
            </a:r>
            <a:r>
              <a:rPr lang="en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accessed by unlimited number of users.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2.The user can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analyze the proportion of cancer patients versus time</a:t>
            </a:r>
            <a:r>
              <a:rPr lang="en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users can analyze overall symptoms and different levels of cancer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Different classifiers are used and tried on resulting in improvement of accuracy and efficiency.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359464" y="1694822"/>
            <a:ext cx="3110700" cy="2472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Ideation</a:t>
            </a:r>
            <a:endParaRPr b="1" u="sng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u="sng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Our target customer is clinics and hospitals, who are faced with overwhelming amount of data to process and very little time.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We are planning to train the machie using different classifiers and by entering the medical values the users can get to know the type and level of cancers.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Also different medical entities like pharmaceutical companies can analyze the proportion of detection of cancer.                        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        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6586405" y="1694822"/>
            <a:ext cx="2474506" cy="2472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Block diagram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132525" y="4256825"/>
            <a:ext cx="3110700" cy="746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Early detection of cancer in patients from lab reports using machine learning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359464" y="4264791"/>
            <a:ext cx="3110700" cy="57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Proposed Solution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Training the machine using datasets available using different classifiers.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6586405" y="4276094"/>
            <a:ext cx="2442600" cy="746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and Feasibility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project can be used by most of the entities in the medical field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7924004" y="135077"/>
            <a:ext cx="1167300" cy="4386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: </a:t>
            </a: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2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Id: 7</a:t>
            </a:r>
            <a:endParaRPr sz="11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475" y="1707250"/>
            <a:ext cx="2474500" cy="2447300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525" y="1694825"/>
            <a:ext cx="3110702" cy="2447300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6C593E-A739-4772-D5CB-C8236A91DA35}"/>
              </a:ext>
            </a:extLst>
          </p:cNvPr>
          <p:cNvSpPr txBox="1"/>
          <p:nvPr/>
        </p:nvSpPr>
        <p:spPr>
          <a:xfrm>
            <a:off x="6738483" y="3667543"/>
            <a:ext cx="907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Lung Cancer Dataset</a:t>
            </a:r>
            <a:endParaRPr lang="en-IN" sz="9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On-screen Show (16:9)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</vt:lpstr>
      <vt:lpstr>Times New Roman</vt:lpstr>
      <vt:lpstr>Simple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Pranav Deshpande</cp:lastModifiedBy>
  <cp:revision>2</cp:revision>
  <dcterms:modified xsi:type="dcterms:W3CDTF">2024-01-13T06:13:11Z</dcterms:modified>
</cp:coreProperties>
</file>