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65" r:id="rId7"/>
    <p:sldId id="262" r:id="rId8"/>
    <p:sldId id="258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A035E-2A66-CDAC-77EB-F128ACE4C4BF}" v="1526" dt="2021-08-03T07:29:35.257"/>
    <p1510:client id="{8E892F05-62E8-0404-48A6-EF673F2DBAB4}" v="6" dt="2021-08-03T07:35:28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SAI" userId="S::cs20btech11018@iith.ac.in::5e440225-29b8-458b-bd6f-b5810a15eaa7" providerId="AD" clId="Web-{8E892F05-62E8-0404-48A6-EF673F2DBAB4}"/>
    <pc:docChg chg="modSld">
      <pc:chgData name="PRANAV SAI" userId="S::cs20btech11018@iith.ac.in::5e440225-29b8-458b-bd6f-b5810a15eaa7" providerId="AD" clId="Web-{8E892F05-62E8-0404-48A6-EF673F2DBAB4}" dt="2021-08-03T07:36:27.048" v="12"/>
      <pc:docMkLst>
        <pc:docMk/>
      </pc:docMkLst>
      <pc:sldChg chg="addSp delSp modSp mod setBg setClrOvrMap">
        <pc:chgData name="PRANAV SAI" userId="S::cs20btech11018@iith.ac.in::5e440225-29b8-458b-bd6f-b5810a15eaa7" providerId="AD" clId="Web-{8E892F05-62E8-0404-48A6-EF673F2DBAB4}" dt="2021-08-03T07:36:27.048" v="12"/>
        <pc:sldMkLst>
          <pc:docMk/>
          <pc:sldMk cId="1227557236" sldId="264"/>
        </pc:sldMkLst>
        <pc:spChg chg="mod">
          <ac:chgData name="PRANAV SAI" userId="S::cs20btech11018@iith.ac.in::5e440225-29b8-458b-bd6f-b5810a15eaa7" providerId="AD" clId="Web-{8E892F05-62E8-0404-48A6-EF673F2DBAB4}" dt="2021-08-03T07:36:27.048" v="12"/>
          <ac:spMkLst>
            <pc:docMk/>
            <pc:sldMk cId="1227557236" sldId="264"/>
            <ac:spMk id="2" creationId="{6DAB699A-CCE8-40BA-ACCC-BCB0C9C87FCF}"/>
          </ac:spMkLst>
        </pc:spChg>
        <pc:spChg chg="add del mod">
          <ac:chgData name="PRANAV SAI" userId="S::cs20btech11018@iith.ac.in::5e440225-29b8-458b-bd6f-b5810a15eaa7" providerId="AD" clId="Web-{8E892F05-62E8-0404-48A6-EF673F2DBAB4}" dt="2021-08-03T07:36:27.048" v="12"/>
          <ac:spMkLst>
            <pc:docMk/>
            <pc:sldMk cId="1227557236" sldId="264"/>
            <ac:spMk id="3" creationId="{55C8602E-4871-44C0-B6DD-4334B6F631BC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19.204" v="9"/>
          <ac:spMkLst>
            <pc:docMk/>
            <pc:sldMk cId="1227557236" sldId="264"/>
            <ac:spMk id="12" creationId="{4FA533C5-33E3-4611-AF9F-72811D8B26A6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26.954" v="11"/>
          <ac:spMkLst>
            <pc:docMk/>
            <pc:sldMk cId="1227557236" sldId="264"/>
            <ac:spMk id="13" creationId="{C393B4A7-6ABF-423D-A762-3CDB4897A833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19.204" v="9"/>
          <ac:spMkLst>
            <pc:docMk/>
            <pc:sldMk cId="1227557236" sldId="264"/>
            <ac:spMk id="18" creationId="{87F0FDC4-AD8C-47D9-9131-623C98ADB0AE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26.954" v="11"/>
          <ac:spMkLst>
            <pc:docMk/>
            <pc:sldMk cId="1227557236" sldId="264"/>
            <ac:spMk id="19" creationId="{01AD250C-F2EA-449F-9B14-DF5BB674C500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19.204" v="9"/>
          <ac:spMkLst>
            <pc:docMk/>
            <pc:sldMk cId="1227557236" sldId="264"/>
            <ac:spMk id="20" creationId="{923E8915-D2AA-4327-A45A-972C3CA9574B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26.954" v="11"/>
          <ac:spMkLst>
            <pc:docMk/>
            <pc:sldMk cId="1227557236" sldId="264"/>
            <ac:spMk id="21" creationId="{ABE6F9A3-300E-47F5-B41C-C8C5E758DE7C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19.204" v="9"/>
          <ac:spMkLst>
            <pc:docMk/>
            <pc:sldMk cId="1227557236" sldId="264"/>
            <ac:spMk id="22" creationId="{8302FC3C-9804-4950-B721-5FD704BA6065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26.954" v="11"/>
          <ac:spMkLst>
            <pc:docMk/>
            <pc:sldMk cId="1227557236" sldId="264"/>
            <ac:spMk id="23" creationId="{61B4701B-39FE-43B8-86AA-D6B8789C2207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26.954" v="11"/>
          <ac:spMkLst>
            <pc:docMk/>
            <pc:sldMk cId="1227557236" sldId="264"/>
            <ac:spMk id="25" creationId="{E9A7EF13-49FA-4355-971A-34B065F35022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26.954" v="11"/>
          <ac:spMkLst>
            <pc:docMk/>
            <pc:sldMk cId="1227557236" sldId="264"/>
            <ac:spMk id="27" creationId="{92CF3C3E-0F7B-4F0C-8EBD-BDD38E9C66F5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6:19.204" v="9"/>
          <ac:spMkLst>
            <pc:docMk/>
            <pc:sldMk cId="1227557236" sldId="264"/>
            <ac:spMk id="28" creationId="{F3798573-F27B-47EB-8EA4-7EE34954C2D6}"/>
          </ac:spMkLst>
        </pc:spChg>
        <pc:spChg chg="add">
          <ac:chgData name="PRANAV SAI" userId="S::cs20btech11018@iith.ac.in::5e440225-29b8-458b-bd6f-b5810a15eaa7" providerId="AD" clId="Web-{8E892F05-62E8-0404-48A6-EF673F2DBAB4}" dt="2021-08-03T07:36:27.048" v="12"/>
          <ac:spMkLst>
            <pc:docMk/>
            <pc:sldMk cId="1227557236" sldId="264"/>
            <ac:spMk id="29" creationId="{4FA533C5-33E3-4611-AF9F-72811D8B26A6}"/>
          </ac:spMkLst>
        </pc:spChg>
        <pc:spChg chg="add">
          <ac:chgData name="PRANAV SAI" userId="S::cs20btech11018@iith.ac.in::5e440225-29b8-458b-bd6f-b5810a15eaa7" providerId="AD" clId="Web-{8E892F05-62E8-0404-48A6-EF673F2DBAB4}" dt="2021-08-03T07:36:27.048" v="12"/>
          <ac:spMkLst>
            <pc:docMk/>
            <pc:sldMk cId="1227557236" sldId="264"/>
            <ac:spMk id="32" creationId="{87F0FDC4-AD8C-47D9-9131-623C98ADB0AE}"/>
          </ac:spMkLst>
        </pc:spChg>
        <pc:spChg chg="add">
          <ac:chgData name="PRANAV SAI" userId="S::cs20btech11018@iith.ac.in::5e440225-29b8-458b-bd6f-b5810a15eaa7" providerId="AD" clId="Web-{8E892F05-62E8-0404-48A6-EF673F2DBAB4}" dt="2021-08-03T07:36:27.048" v="12"/>
          <ac:spMkLst>
            <pc:docMk/>
            <pc:sldMk cId="1227557236" sldId="264"/>
            <ac:spMk id="33" creationId="{923E8915-D2AA-4327-A45A-972C3CA9574B}"/>
          </ac:spMkLst>
        </pc:spChg>
        <pc:spChg chg="add">
          <ac:chgData name="PRANAV SAI" userId="S::cs20btech11018@iith.ac.in::5e440225-29b8-458b-bd6f-b5810a15eaa7" providerId="AD" clId="Web-{8E892F05-62E8-0404-48A6-EF673F2DBAB4}" dt="2021-08-03T07:36:27.048" v="12"/>
          <ac:spMkLst>
            <pc:docMk/>
            <pc:sldMk cId="1227557236" sldId="264"/>
            <ac:spMk id="34" creationId="{8302FC3C-9804-4950-B721-5FD704BA6065}"/>
          </ac:spMkLst>
        </pc:spChg>
        <pc:spChg chg="add">
          <ac:chgData name="PRANAV SAI" userId="S::cs20btech11018@iith.ac.in::5e440225-29b8-458b-bd6f-b5810a15eaa7" providerId="AD" clId="Web-{8E892F05-62E8-0404-48A6-EF673F2DBAB4}" dt="2021-08-03T07:36:27.048" v="12"/>
          <ac:spMkLst>
            <pc:docMk/>
            <pc:sldMk cId="1227557236" sldId="264"/>
            <ac:spMk id="37" creationId="{F3798573-F27B-47EB-8EA4-7EE34954C2D6}"/>
          </ac:spMkLst>
        </pc:spChg>
        <pc:graphicFrameChg chg="add del">
          <ac:chgData name="PRANAV SAI" userId="S::cs20btech11018@iith.ac.in::5e440225-29b8-458b-bd6f-b5810a15eaa7" providerId="AD" clId="Web-{8E892F05-62E8-0404-48A6-EF673F2DBAB4}" dt="2021-08-03T07:36:26.954" v="11"/>
          <ac:graphicFrameMkLst>
            <pc:docMk/>
            <pc:sldMk cId="1227557236" sldId="264"/>
            <ac:graphicFrameMk id="5" creationId="{D2038E78-B680-49E9-960F-ECF3D2B6CF93}"/>
          </ac:graphicFrameMkLst>
        </pc:graphicFrameChg>
        <pc:picChg chg="add">
          <ac:chgData name="PRANAV SAI" userId="S::cs20btech11018@iith.ac.in::5e440225-29b8-458b-bd6f-b5810a15eaa7" providerId="AD" clId="Web-{8E892F05-62E8-0404-48A6-EF673F2DBAB4}" dt="2021-08-03T07:36:27.048" v="12"/>
          <ac:picMkLst>
            <pc:docMk/>
            <pc:sldMk cId="1227557236" sldId="264"/>
            <ac:picMk id="6" creationId="{91B28F63-CF00-448F-B141-FE33C33B1891}"/>
          </ac:picMkLst>
        </pc:picChg>
        <pc:picChg chg="add">
          <ac:chgData name="PRANAV SAI" userId="S::cs20btech11018@iith.ac.in::5e440225-29b8-458b-bd6f-b5810a15eaa7" providerId="AD" clId="Web-{8E892F05-62E8-0404-48A6-EF673F2DBAB4}" dt="2021-08-03T07:36:27.048" v="12"/>
          <ac:picMkLst>
            <pc:docMk/>
            <pc:sldMk cId="1227557236" sldId="264"/>
            <ac:picMk id="7" creationId="{2AE609E2-8522-44E4-9077-980E5BCF3E14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6:19.204" v="9"/>
          <ac:picMkLst>
            <pc:docMk/>
            <pc:sldMk cId="1227557236" sldId="264"/>
            <ac:picMk id="8" creationId="{91B28F63-CF00-448F-B141-FE33C33B1891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6:26.954" v="11"/>
          <ac:picMkLst>
            <pc:docMk/>
            <pc:sldMk cId="1227557236" sldId="264"/>
            <ac:picMk id="9" creationId="{F1B8F9CB-890B-4CB8-B503-188A763E2FC1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6:19.204" v="9"/>
          <ac:picMkLst>
            <pc:docMk/>
            <pc:sldMk cId="1227557236" sldId="264"/>
            <ac:picMk id="10" creationId="{2AE609E2-8522-44E4-9077-980E5BCF3E14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6:26.954" v="11"/>
          <ac:picMkLst>
            <pc:docMk/>
            <pc:sldMk cId="1227557236" sldId="264"/>
            <ac:picMk id="11" creationId="{AA632AB4-3837-4FD0-8B62-0A18B573F46D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6:19.204" v="9"/>
          <ac:picMkLst>
            <pc:docMk/>
            <pc:sldMk cId="1227557236" sldId="264"/>
            <ac:picMk id="14" creationId="{8949AD42-25FD-4C3D-9EEE-B7FEC5809988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6:26.954" v="11"/>
          <ac:picMkLst>
            <pc:docMk/>
            <pc:sldMk cId="1227557236" sldId="264"/>
            <ac:picMk id="15" creationId="{9CD2319A-6FA9-4EFB-9EDF-7304467425E8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6:19.204" v="9"/>
          <ac:picMkLst>
            <pc:docMk/>
            <pc:sldMk cId="1227557236" sldId="264"/>
            <ac:picMk id="16" creationId="{6AC7D913-60B7-4603-881B-831DA5D3A940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6:26.954" v="11"/>
          <ac:picMkLst>
            <pc:docMk/>
            <pc:sldMk cId="1227557236" sldId="264"/>
            <ac:picMk id="17" creationId="{D1692A93-3514-4486-8B67-CCA4E0259BCB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6:19.204" v="9"/>
          <ac:picMkLst>
            <pc:docMk/>
            <pc:sldMk cId="1227557236" sldId="264"/>
            <ac:picMk id="26" creationId="{3BC6EBB2-9BDC-4075-BA6B-43A9FBF9C86C}"/>
          </ac:picMkLst>
        </pc:picChg>
        <pc:picChg chg="add">
          <ac:chgData name="PRANAV SAI" userId="S::cs20btech11018@iith.ac.in::5e440225-29b8-458b-bd6f-b5810a15eaa7" providerId="AD" clId="Web-{8E892F05-62E8-0404-48A6-EF673F2DBAB4}" dt="2021-08-03T07:36:27.048" v="12"/>
          <ac:picMkLst>
            <pc:docMk/>
            <pc:sldMk cId="1227557236" sldId="264"/>
            <ac:picMk id="30" creationId="{8949AD42-25FD-4C3D-9EEE-B7FEC5809988}"/>
          </ac:picMkLst>
        </pc:picChg>
        <pc:picChg chg="add">
          <ac:chgData name="PRANAV SAI" userId="S::cs20btech11018@iith.ac.in::5e440225-29b8-458b-bd6f-b5810a15eaa7" providerId="AD" clId="Web-{8E892F05-62E8-0404-48A6-EF673F2DBAB4}" dt="2021-08-03T07:36:27.048" v="12"/>
          <ac:picMkLst>
            <pc:docMk/>
            <pc:sldMk cId="1227557236" sldId="264"/>
            <ac:picMk id="31" creationId="{6AC7D913-60B7-4603-881B-831DA5D3A940}"/>
          </ac:picMkLst>
        </pc:picChg>
        <pc:picChg chg="add">
          <ac:chgData name="PRANAV SAI" userId="S::cs20btech11018@iith.ac.in::5e440225-29b8-458b-bd6f-b5810a15eaa7" providerId="AD" clId="Web-{8E892F05-62E8-0404-48A6-EF673F2DBAB4}" dt="2021-08-03T07:36:27.048" v="12"/>
          <ac:picMkLst>
            <pc:docMk/>
            <pc:sldMk cId="1227557236" sldId="264"/>
            <ac:picMk id="36" creationId="{3BC6EBB2-9BDC-4075-BA6B-43A9FBF9C86C}"/>
          </ac:picMkLst>
        </pc:picChg>
        <pc:cxnChg chg="add del">
          <ac:chgData name="PRANAV SAI" userId="S::cs20btech11018@iith.ac.in::5e440225-29b8-458b-bd6f-b5810a15eaa7" providerId="AD" clId="Web-{8E892F05-62E8-0404-48A6-EF673F2DBAB4}" dt="2021-08-03T07:36:19.204" v="9"/>
          <ac:cxnSpMkLst>
            <pc:docMk/>
            <pc:sldMk cId="1227557236" sldId="264"/>
            <ac:cxnSpMk id="24" creationId="{6B9695BD-ECF6-49CA-8877-8C493193C65D}"/>
          </ac:cxnSpMkLst>
        </pc:cxnChg>
        <pc:cxnChg chg="add">
          <ac:chgData name="PRANAV SAI" userId="S::cs20btech11018@iith.ac.in::5e440225-29b8-458b-bd6f-b5810a15eaa7" providerId="AD" clId="Web-{8E892F05-62E8-0404-48A6-EF673F2DBAB4}" dt="2021-08-03T07:36:27.048" v="12"/>
          <ac:cxnSpMkLst>
            <pc:docMk/>
            <pc:sldMk cId="1227557236" sldId="264"/>
            <ac:cxnSpMk id="35" creationId="{6B9695BD-ECF6-49CA-8877-8C493193C65D}"/>
          </ac:cxnSpMkLst>
        </pc:cxnChg>
      </pc:sldChg>
      <pc:sldChg chg="addSp delSp modSp mod setBg setClrOvrMap">
        <pc:chgData name="PRANAV SAI" userId="S::cs20btech11018@iith.ac.in::5e440225-29b8-458b-bd6f-b5810a15eaa7" providerId="AD" clId="Web-{8E892F05-62E8-0404-48A6-EF673F2DBAB4}" dt="2021-08-03T07:35:40.844" v="7"/>
        <pc:sldMkLst>
          <pc:docMk/>
          <pc:sldMk cId="2761615854" sldId="265"/>
        </pc:sldMkLst>
        <pc:spChg chg="mod">
          <ac:chgData name="PRANAV SAI" userId="S::cs20btech11018@iith.ac.in::5e440225-29b8-458b-bd6f-b5810a15eaa7" providerId="AD" clId="Web-{8E892F05-62E8-0404-48A6-EF673F2DBAB4}" dt="2021-08-03T07:35:40.844" v="7"/>
          <ac:spMkLst>
            <pc:docMk/>
            <pc:sldMk cId="2761615854" sldId="265"/>
            <ac:spMk id="2" creationId="{6512261D-AC09-4FA2-92B7-01810EA2D13A}"/>
          </ac:spMkLst>
        </pc:spChg>
        <pc:spChg chg="add">
          <ac:chgData name="PRANAV SAI" userId="S::cs20btech11018@iith.ac.in::5e440225-29b8-458b-bd6f-b5810a15eaa7" providerId="AD" clId="Web-{8E892F05-62E8-0404-48A6-EF673F2DBAB4}" dt="2021-08-03T07:35:40.844" v="7"/>
          <ac:spMkLst>
            <pc:docMk/>
            <pc:sldMk cId="2761615854" sldId="265"/>
            <ac:spMk id="7" creationId="{4AC0CD9D-7610-4620-93B4-798CCD9AB581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5:40.813" v="6"/>
          <ac:spMkLst>
            <pc:docMk/>
            <pc:sldMk cId="2761615854" sldId="265"/>
            <ac:spMk id="12" creationId="{989BE678-777B-482A-A616-FEDC47B162E5}"/>
          </ac:spMkLst>
        </pc:spChg>
        <pc:spChg chg="add">
          <ac:chgData name="PRANAV SAI" userId="S::cs20btech11018@iith.ac.in::5e440225-29b8-458b-bd6f-b5810a15eaa7" providerId="AD" clId="Web-{8E892F05-62E8-0404-48A6-EF673F2DBAB4}" dt="2021-08-03T07:35:40.844" v="7"/>
          <ac:spMkLst>
            <pc:docMk/>
            <pc:sldMk cId="2761615854" sldId="265"/>
            <ac:spMk id="13" creationId="{DE4D62F9-188E-4530-84C2-24BDEE4BEB82}"/>
          </ac:spMkLst>
        </pc:spChg>
        <pc:spChg chg="add">
          <ac:chgData name="PRANAV SAI" userId="S::cs20btech11018@iith.ac.in::5e440225-29b8-458b-bd6f-b5810a15eaa7" providerId="AD" clId="Web-{8E892F05-62E8-0404-48A6-EF673F2DBAB4}" dt="2021-08-03T07:35:40.844" v="7"/>
          <ac:spMkLst>
            <pc:docMk/>
            <pc:sldMk cId="2761615854" sldId="265"/>
            <ac:spMk id="15" creationId="{757B325C-3E35-45CF-9D07-3BCB281F3B9C}"/>
          </ac:spMkLst>
        </pc:spChg>
        <pc:spChg chg="add">
          <ac:chgData name="PRANAV SAI" userId="S::cs20btech11018@iith.ac.in::5e440225-29b8-458b-bd6f-b5810a15eaa7" providerId="AD" clId="Web-{8E892F05-62E8-0404-48A6-EF673F2DBAB4}" dt="2021-08-03T07:35:40.844" v="7"/>
          <ac:spMkLst>
            <pc:docMk/>
            <pc:sldMk cId="2761615854" sldId="265"/>
            <ac:spMk id="17" creationId="{C24BEC42-AFF3-40D1-93A2-A27A42E1E23C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5:40.813" v="6"/>
          <ac:spMkLst>
            <pc:docMk/>
            <pc:sldMk cId="2761615854" sldId="265"/>
            <ac:spMk id="18" creationId="{D28BE0C3-2102-4820-B88B-A448B1840D14}"/>
          </ac:spMkLst>
        </pc:spChg>
        <pc:spChg chg="add">
          <ac:chgData name="PRANAV SAI" userId="S::cs20btech11018@iith.ac.in::5e440225-29b8-458b-bd6f-b5810a15eaa7" providerId="AD" clId="Web-{8E892F05-62E8-0404-48A6-EF673F2DBAB4}" dt="2021-08-03T07:35:40.844" v="7"/>
          <ac:spMkLst>
            <pc:docMk/>
            <pc:sldMk cId="2761615854" sldId="265"/>
            <ac:spMk id="19" creationId="{608F427C-1EC9-4280-9367-F2B3AA063E82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5:40.813" v="6"/>
          <ac:spMkLst>
            <pc:docMk/>
            <pc:sldMk cId="2761615854" sldId="265"/>
            <ac:spMk id="20" creationId="{F3F4807A-5068-4492-8025-D75F320E908D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5:40.813" v="6"/>
          <ac:spMkLst>
            <pc:docMk/>
            <pc:sldMk cId="2761615854" sldId="265"/>
            <ac:spMk id="22" creationId="{B24996F8-180C-4DCB-8A26-DFA336CDEFBC}"/>
          </ac:spMkLst>
        </pc:spChg>
        <pc:spChg chg="add del">
          <ac:chgData name="PRANAV SAI" userId="S::cs20btech11018@iith.ac.in::5e440225-29b8-458b-bd6f-b5810a15eaa7" providerId="AD" clId="Web-{8E892F05-62E8-0404-48A6-EF673F2DBAB4}" dt="2021-08-03T07:35:40.813" v="6"/>
          <ac:spMkLst>
            <pc:docMk/>
            <pc:sldMk cId="2761615854" sldId="265"/>
            <ac:spMk id="24" creationId="{630182B0-3559-41D5-9EBC-0BD86BEDAD09}"/>
          </ac:spMkLst>
        </pc:spChg>
        <pc:spChg chg="add">
          <ac:chgData name="PRANAV SAI" userId="S::cs20btech11018@iith.ac.in::5e440225-29b8-458b-bd6f-b5810a15eaa7" providerId="AD" clId="Web-{8E892F05-62E8-0404-48A6-EF673F2DBAB4}" dt="2021-08-03T07:35:40.844" v="7"/>
          <ac:spMkLst>
            <pc:docMk/>
            <pc:sldMk cId="2761615854" sldId="265"/>
            <ac:spMk id="26" creationId="{F98810A7-E114-447A-A7D6-69B27CFB5650}"/>
          </ac:spMkLst>
        </pc:spChg>
        <pc:picChg chg="add mod">
          <ac:chgData name="PRANAV SAI" userId="S::cs20btech11018@iith.ac.in::5e440225-29b8-458b-bd6f-b5810a15eaa7" providerId="AD" clId="Web-{8E892F05-62E8-0404-48A6-EF673F2DBAB4}" dt="2021-08-03T07:35:40.844" v="7"/>
          <ac:picMkLst>
            <pc:docMk/>
            <pc:sldMk cId="2761615854" sldId="265"/>
            <ac:picMk id="3" creationId="{BCB6A339-6B22-47AB-ACBC-EF708655497C}"/>
          </ac:picMkLst>
        </pc:picChg>
        <pc:picChg chg="add">
          <ac:chgData name="PRANAV SAI" userId="S::cs20btech11018@iith.ac.in::5e440225-29b8-458b-bd6f-b5810a15eaa7" providerId="AD" clId="Web-{8E892F05-62E8-0404-48A6-EF673F2DBAB4}" dt="2021-08-03T07:35:40.844" v="7"/>
          <ac:picMkLst>
            <pc:docMk/>
            <pc:sldMk cId="2761615854" sldId="265"/>
            <ac:picMk id="5" creationId="{41B68C77-138E-4BF7-A276-BD0C78A4219F}"/>
          </ac:picMkLst>
        </pc:picChg>
        <pc:picChg chg="add">
          <ac:chgData name="PRANAV SAI" userId="S::cs20btech11018@iith.ac.in::5e440225-29b8-458b-bd6f-b5810a15eaa7" providerId="AD" clId="Web-{8E892F05-62E8-0404-48A6-EF673F2DBAB4}" dt="2021-08-03T07:35:40.844" v="7"/>
          <ac:picMkLst>
            <pc:docMk/>
            <pc:sldMk cId="2761615854" sldId="265"/>
            <ac:picMk id="6" creationId="{7C268552-D473-46ED-B1B8-422042C4DEF1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5:40.813" v="6"/>
          <ac:picMkLst>
            <pc:docMk/>
            <pc:sldMk cId="2761615854" sldId="265"/>
            <ac:picMk id="8" creationId="{DF19BAF3-7E20-4B9D-B544-BABAEEA1FA75}"/>
          </ac:picMkLst>
        </pc:picChg>
        <pc:picChg chg="add">
          <ac:chgData name="PRANAV SAI" userId="S::cs20btech11018@iith.ac.in::5e440225-29b8-458b-bd6f-b5810a15eaa7" providerId="AD" clId="Web-{8E892F05-62E8-0404-48A6-EF673F2DBAB4}" dt="2021-08-03T07:35:40.844" v="7"/>
          <ac:picMkLst>
            <pc:docMk/>
            <pc:sldMk cId="2761615854" sldId="265"/>
            <ac:picMk id="9" creationId="{B9238B3E-24AA-439A-B527-6C5DF6D72145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5:40.813" v="6"/>
          <ac:picMkLst>
            <pc:docMk/>
            <pc:sldMk cId="2761615854" sldId="265"/>
            <ac:picMk id="10" creationId="{950648F4-ABCD-4DF0-8641-76CFB2354721}"/>
          </ac:picMkLst>
        </pc:picChg>
        <pc:picChg chg="add">
          <ac:chgData name="PRANAV SAI" userId="S::cs20btech11018@iith.ac.in::5e440225-29b8-458b-bd6f-b5810a15eaa7" providerId="AD" clId="Web-{8E892F05-62E8-0404-48A6-EF673F2DBAB4}" dt="2021-08-03T07:35:40.844" v="7"/>
          <ac:picMkLst>
            <pc:docMk/>
            <pc:sldMk cId="2761615854" sldId="265"/>
            <ac:picMk id="11" creationId="{69F01145-BEA3-4CBF-AA21-10077B948CA8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5:40.813" v="6"/>
          <ac:picMkLst>
            <pc:docMk/>
            <pc:sldMk cId="2761615854" sldId="265"/>
            <ac:picMk id="14" creationId="{CF1EB4BD-9C7E-4AA3-9681-C7EB0DA6250B}"/>
          </ac:picMkLst>
        </pc:picChg>
        <pc:picChg chg="add del">
          <ac:chgData name="PRANAV SAI" userId="S::cs20btech11018@iith.ac.in::5e440225-29b8-458b-bd6f-b5810a15eaa7" providerId="AD" clId="Web-{8E892F05-62E8-0404-48A6-EF673F2DBAB4}" dt="2021-08-03T07:35:40.813" v="6"/>
          <ac:picMkLst>
            <pc:docMk/>
            <pc:sldMk cId="2761615854" sldId="265"/>
            <ac:picMk id="16" creationId="{94AAE3AA-3759-4D28-B0EF-575F25A5146C}"/>
          </ac:picMkLst>
        </pc:picChg>
      </pc:sldChg>
    </pc:docChg>
  </pc:docChgLst>
  <pc:docChgLst>
    <pc:chgData name="PRANAV SAI" userId="S::cs20btech11018@iith.ac.in::5e440225-29b8-458b-bd6f-b5810a15eaa7" providerId="AD" clId="Web-{30CA035E-2A66-CDAC-77EB-F128ACE4C4BF}"/>
    <pc:docChg chg="addSld delSld modSld">
      <pc:chgData name="PRANAV SAI" userId="S::cs20btech11018@iith.ac.in::5e440225-29b8-458b-bd6f-b5810a15eaa7" providerId="AD" clId="Web-{30CA035E-2A66-CDAC-77EB-F128ACE4C4BF}" dt="2021-08-03T07:29:31.600" v="777" actId="20577"/>
      <pc:docMkLst>
        <pc:docMk/>
      </pc:docMkLst>
      <pc:sldChg chg="modSp">
        <pc:chgData name="PRANAV SAI" userId="S::cs20btech11018@iith.ac.in::5e440225-29b8-458b-bd6f-b5810a15eaa7" providerId="AD" clId="Web-{30CA035E-2A66-CDAC-77EB-F128ACE4C4BF}" dt="2021-08-03T07:26:38.581" v="750" actId="20577"/>
        <pc:sldMkLst>
          <pc:docMk/>
          <pc:sldMk cId="3030929811" sldId="257"/>
        </pc:sldMkLst>
        <pc:spChg chg="mod">
          <ac:chgData name="PRANAV SAI" userId="S::cs20btech11018@iith.ac.in::5e440225-29b8-458b-bd6f-b5810a15eaa7" providerId="AD" clId="Web-{30CA035E-2A66-CDAC-77EB-F128ACE4C4BF}" dt="2021-08-03T07:26:38.581" v="750" actId="20577"/>
          <ac:spMkLst>
            <pc:docMk/>
            <pc:sldMk cId="3030929811" sldId="257"/>
            <ac:spMk id="4" creationId="{87A87788-8EB2-4830-803D-4AB63813024A}"/>
          </ac:spMkLst>
        </pc:spChg>
      </pc:sldChg>
      <pc:sldChg chg="del">
        <pc:chgData name="PRANAV SAI" userId="S::cs20btech11018@iith.ac.in::5e440225-29b8-458b-bd6f-b5810a15eaa7" providerId="AD" clId="Web-{30CA035E-2A66-CDAC-77EB-F128ACE4C4BF}" dt="2021-08-03T07:07:38.212" v="1"/>
        <pc:sldMkLst>
          <pc:docMk/>
          <pc:sldMk cId="589796088" sldId="260"/>
        </pc:sldMkLst>
      </pc:sldChg>
      <pc:sldChg chg="del">
        <pc:chgData name="PRANAV SAI" userId="S::cs20btech11018@iith.ac.in::5e440225-29b8-458b-bd6f-b5810a15eaa7" providerId="AD" clId="Web-{30CA035E-2A66-CDAC-77EB-F128ACE4C4BF}" dt="2021-08-03T07:07:21.055" v="0"/>
        <pc:sldMkLst>
          <pc:docMk/>
          <pc:sldMk cId="1100196743" sldId="261"/>
        </pc:sldMkLst>
      </pc:sldChg>
      <pc:sldChg chg="addSp modSp new">
        <pc:chgData name="PRANAV SAI" userId="S::cs20btech11018@iith.ac.in::5e440225-29b8-458b-bd6f-b5810a15eaa7" providerId="AD" clId="Web-{30CA035E-2A66-CDAC-77EB-F128ACE4C4BF}" dt="2021-08-03T07:25:41.892" v="741" actId="20577"/>
        <pc:sldMkLst>
          <pc:docMk/>
          <pc:sldMk cId="1227557236" sldId="264"/>
        </pc:sldMkLst>
        <pc:spChg chg="mod">
          <ac:chgData name="PRANAV SAI" userId="S::cs20btech11018@iith.ac.in::5e440225-29b8-458b-bd6f-b5810a15eaa7" providerId="AD" clId="Web-{30CA035E-2A66-CDAC-77EB-F128ACE4C4BF}" dt="2021-08-03T07:23:19.077" v="636" actId="14100"/>
          <ac:spMkLst>
            <pc:docMk/>
            <pc:sldMk cId="1227557236" sldId="264"/>
            <ac:spMk id="2" creationId="{6DAB699A-CCE8-40BA-ACCC-BCB0C9C87FCF}"/>
          </ac:spMkLst>
        </pc:spChg>
        <pc:spChg chg="add mod">
          <ac:chgData name="PRANAV SAI" userId="S::cs20btech11018@iith.ac.in::5e440225-29b8-458b-bd6f-b5810a15eaa7" providerId="AD" clId="Web-{30CA035E-2A66-CDAC-77EB-F128ACE4C4BF}" dt="2021-08-03T07:25:41.892" v="741" actId="20577"/>
          <ac:spMkLst>
            <pc:docMk/>
            <pc:sldMk cId="1227557236" sldId="264"/>
            <ac:spMk id="3" creationId="{55C8602E-4871-44C0-B6DD-4334B6F631BC}"/>
          </ac:spMkLst>
        </pc:spChg>
      </pc:sldChg>
      <pc:sldChg chg="del">
        <pc:chgData name="PRANAV SAI" userId="S::cs20btech11018@iith.ac.in::5e440225-29b8-458b-bd6f-b5810a15eaa7" providerId="AD" clId="Web-{30CA035E-2A66-CDAC-77EB-F128ACE4C4BF}" dt="2021-08-03T07:07:52.072" v="2"/>
        <pc:sldMkLst>
          <pc:docMk/>
          <pc:sldMk cId="2799113614" sldId="264"/>
        </pc:sldMkLst>
      </pc:sldChg>
      <pc:sldChg chg="modSp new">
        <pc:chgData name="PRANAV SAI" userId="S::cs20btech11018@iith.ac.in::5e440225-29b8-458b-bd6f-b5810a15eaa7" providerId="AD" clId="Web-{30CA035E-2A66-CDAC-77EB-F128ACE4C4BF}" dt="2021-08-03T07:29:31.600" v="777" actId="20577"/>
        <pc:sldMkLst>
          <pc:docMk/>
          <pc:sldMk cId="2761615854" sldId="265"/>
        </pc:sldMkLst>
        <pc:spChg chg="mod">
          <ac:chgData name="PRANAV SAI" userId="S::cs20btech11018@iith.ac.in::5e440225-29b8-458b-bd6f-b5810a15eaa7" providerId="AD" clId="Web-{30CA035E-2A66-CDAC-77EB-F128ACE4C4BF}" dt="2021-08-03T07:29:31.600" v="777" actId="20577"/>
          <ac:spMkLst>
            <pc:docMk/>
            <pc:sldMk cId="2761615854" sldId="265"/>
            <ac:spMk id="2" creationId="{6512261D-AC09-4FA2-92B7-01810EA2D13A}"/>
          </ac:spMkLst>
        </pc:spChg>
      </pc:sldChg>
      <pc:sldChg chg="addSp new del">
        <pc:chgData name="PRANAV SAI" userId="S::cs20btech11018@iith.ac.in::5e440225-29b8-458b-bd6f-b5810a15eaa7" providerId="AD" clId="Web-{30CA035E-2A66-CDAC-77EB-F128ACE4C4BF}" dt="2021-08-03T07:28:52.334" v="753"/>
        <pc:sldMkLst>
          <pc:docMk/>
          <pc:sldMk cId="4227724498" sldId="265"/>
        </pc:sldMkLst>
        <pc:spChg chg="add">
          <ac:chgData name="PRANAV SAI" userId="S::cs20btech11018@iith.ac.in::5e440225-29b8-458b-bd6f-b5810a15eaa7" providerId="AD" clId="Web-{30CA035E-2A66-CDAC-77EB-F128ACE4C4BF}" dt="2021-08-03T07:28:44.990" v="752"/>
          <ac:spMkLst>
            <pc:docMk/>
            <pc:sldMk cId="4227724498" sldId="265"/>
            <ac:spMk id="2" creationId="{A1BB92CC-A623-448B-A75A-EB7F76A0C0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8D2-F78E-425B-AA21-B2441878E59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E713-9352-422A-847F-3A3ED55E7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6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8D2-F78E-425B-AA21-B2441878E59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E713-9352-422A-847F-3A3ED55E7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6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8D2-F78E-425B-AA21-B2441878E59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E713-9352-422A-847F-3A3ED55E75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70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8D2-F78E-425B-AA21-B2441878E59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E713-9352-422A-847F-3A3ED55E7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0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8D2-F78E-425B-AA21-B2441878E59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E713-9352-422A-847F-3A3ED55E7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6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8D2-F78E-425B-AA21-B2441878E59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E713-9352-422A-847F-3A3ED55E7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76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8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4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2168D2-F78E-425B-AA21-B2441878E594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E713-9352-422A-847F-3A3ED55E7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03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9214" y="1285197"/>
            <a:ext cx="3218510" cy="1913983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cs typeface="Calibri Light"/>
              </a:rPr>
              <a:t>ID1054 Project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4001" y="4222618"/>
            <a:ext cx="3916744" cy="861420"/>
          </a:xfr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Stereographic projection model</a:t>
            </a: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7BEEB0E5-A0A2-4A99-88A4-21B27486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30" r="1100" b="-3"/>
          <a:stretch/>
        </p:blipFill>
        <p:spPr>
          <a:xfrm>
            <a:off x="20" y="10"/>
            <a:ext cx="33614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-up of a chess board&#10;&#10;Description automatically generated with medium confidence">
            <a:extLst>
              <a:ext uri="{FF2B5EF4-FFF2-40B4-BE49-F238E27FC236}">
                <a16:creationId xmlns:a16="http://schemas.microsoft.com/office/drawing/2014/main" id="{4B37CD66-09E1-4FB7-9058-1E6E51D8B1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87788-8EB2-4830-803D-4AB638130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484" y="2425947"/>
            <a:ext cx="6690776" cy="3822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 defTabSz="457200">
              <a:buFont typeface="Wingdings 3" charset="2"/>
              <a:buChar char=""/>
            </a:pPr>
            <a:r>
              <a:rPr lang="en-US"/>
              <a:t>Our model is inspired from Henry </a:t>
            </a:r>
            <a:r>
              <a:rPr lang="en-US" err="1"/>
              <a:t>segerman's</a:t>
            </a:r>
            <a:r>
              <a:rPr lang="en-US"/>
              <a:t> lamp related stereographic projections of floor patterns on the sphere as show in the picture.</a:t>
            </a:r>
          </a:p>
          <a:p>
            <a:pPr marL="213995" indent="-213995" defTabSz="457200">
              <a:buFont typeface="Wingdings 3" charset="2"/>
              <a:buChar char=""/>
            </a:pPr>
            <a:r>
              <a:rPr lang="en-US"/>
              <a:t>We tried to make a model with floor pattern of a 4 x 4 square grid</a:t>
            </a:r>
          </a:p>
          <a:p>
            <a:pPr marL="213995" indent="-213995" defTabSz="457200">
              <a:buFont typeface="Wingdings 3" charset="2"/>
              <a:buChar char=""/>
            </a:pPr>
            <a:r>
              <a:rPr lang="en-US"/>
              <a:t>We made the model by creating the planes containing light source and the line on the floor then cutting the sphere appropriately.</a:t>
            </a:r>
          </a:p>
          <a:p>
            <a:pPr marL="213995" indent="-213995" defTabSz="457200">
              <a:buFont typeface="Wingdings 3" charset="2"/>
              <a:buChar char=""/>
            </a:pPr>
            <a:r>
              <a:rPr lang="en-US"/>
              <a:t>We checked the accuracy of the model by creating an artificial lightning environment in </a:t>
            </a:r>
            <a:r>
              <a:rPr lang="en-US" err="1"/>
              <a:t>keyShot</a:t>
            </a:r>
            <a:r>
              <a:rPr lang="en-US"/>
              <a:t>.</a:t>
            </a:r>
          </a:p>
          <a:p>
            <a:pPr marL="213995" indent="-213995" defTabSz="457200">
              <a:buFont typeface="Wingdings 3" charset="2"/>
              <a:buChar char=""/>
            </a:pPr>
            <a:endParaRPr lang="en-US"/>
          </a:p>
          <a:p>
            <a:pPr marL="213995" indent="-213995" defTabSz="457200">
              <a:buFont typeface="Wingdings 3" charset="2"/>
              <a:buChar char=""/>
            </a:pPr>
            <a:endParaRPr lang="en-US"/>
          </a:p>
          <a:p>
            <a:pPr marL="213995" indent="-213995" defTabSz="457200">
              <a:buFont typeface="Wingdings 3" charset="2"/>
              <a:buChar char="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75F38-624D-4FCA-9FF3-231D6E8F4818}"/>
              </a:ext>
            </a:extLst>
          </p:cNvPr>
          <p:cNvSpPr txBox="1"/>
          <p:nvPr/>
        </p:nvSpPr>
        <p:spPr>
          <a:xfrm>
            <a:off x="2414301" y="1318690"/>
            <a:ext cx="3904733" cy="795674"/>
          </a:xfrm>
          <a:prstGeom prst="rect">
            <a:avLst/>
          </a:prstGeom>
          <a:solidFill>
            <a:schemeClr val="tx2">
              <a:lumMod val="2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200" b="1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About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F15F7-C06A-4433-8671-87352F43BDEB}"/>
              </a:ext>
            </a:extLst>
          </p:cNvPr>
          <p:cNvSpPr txBox="1"/>
          <p:nvPr/>
        </p:nvSpPr>
        <p:spPr>
          <a:xfrm>
            <a:off x="20" y="6172199"/>
            <a:ext cx="9143980" cy="6858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i="1">
                <a:solidFill>
                  <a:schemeClr val="accent4">
                    <a:lumMod val="40000"/>
                    <a:lumOff val="60000"/>
                  </a:schemeClr>
                </a:solidFill>
              </a:rPr>
              <a:t>Henry Segerman's lamp related orthographic projections of different floor patterns.(BG)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CBBC8-897B-433C-BB92-406902D2453C}"/>
              </a:ext>
            </a:extLst>
          </p:cNvPr>
          <p:cNvSpPr txBox="1"/>
          <p:nvPr/>
        </p:nvSpPr>
        <p:spPr>
          <a:xfrm>
            <a:off x="3045070" y="660770"/>
            <a:ext cx="25556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3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92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2261D-AC09-4FA2-92B7-01810EA2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Screenshot of the CAD Model</a:t>
            </a:r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BCB6A339-6B22-47AB-ACBC-EF7086554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90" y="1471852"/>
            <a:ext cx="4702997" cy="39138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1615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1-07-26 at 21.36.19">
            <a:hlinkClick r:id="" action="ppaction://media"/>
            <a:extLst>
              <a:ext uri="{FF2B5EF4-FFF2-40B4-BE49-F238E27FC236}">
                <a16:creationId xmlns:a16="http://schemas.microsoft.com/office/drawing/2014/main" id="{45CA8378-9093-4DC7-9639-09C7DA1AF0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948" y="1508560"/>
            <a:ext cx="4621427" cy="2614784"/>
          </a:xfrm>
          <a:prstGeom prst="rect">
            <a:avLst/>
          </a:prstGeom>
        </p:spPr>
      </p:pic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18A5E09E-AF7B-48B6-80B4-AF300A6B9F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1000"/>
          <a:stretch>
            <a:fillRect/>
          </a:stretch>
        </p:blipFill>
        <p:spPr>
          <a:xfrm>
            <a:off x="5255739" y="1535862"/>
            <a:ext cx="3611733" cy="2708800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EF63AE5-02F8-489C-9889-4473501522B0}"/>
              </a:ext>
            </a:extLst>
          </p:cNvPr>
          <p:cNvSpPr txBox="1">
            <a:spLocks/>
          </p:cNvSpPr>
          <p:nvPr/>
        </p:nvSpPr>
        <p:spPr>
          <a:xfrm>
            <a:off x="5162785" y="4712735"/>
            <a:ext cx="3501081" cy="67099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/>
              <a:t>Projection of a hemisphere onto the tangent plane of bottom most point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9C069-5A40-4E5C-A672-2955B3DE18D3}"/>
              </a:ext>
            </a:extLst>
          </p:cNvPr>
          <p:cNvSpPr txBox="1"/>
          <p:nvPr/>
        </p:nvSpPr>
        <p:spPr>
          <a:xfrm>
            <a:off x="205948" y="4300151"/>
            <a:ext cx="447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Above video shows how shadow projections change with the position of source of light.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8CFED-1E52-4448-A5AD-8D4B035222E0}"/>
              </a:ext>
            </a:extLst>
          </p:cNvPr>
          <p:cNvSpPr txBox="1"/>
          <p:nvPr/>
        </p:nvSpPr>
        <p:spPr>
          <a:xfrm>
            <a:off x="2891481" y="298349"/>
            <a:ext cx="336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2">
                    <a:lumMod val="60000"/>
                    <a:lumOff val="40000"/>
                  </a:schemeClr>
                </a:solidFill>
              </a:rPr>
              <a:t>EXAMPLES</a:t>
            </a:r>
            <a:endParaRPr lang="en-IN" sz="44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B798-1B37-403D-B240-4FD54B45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60" y="617275"/>
            <a:ext cx="3282456" cy="1709462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US" kern="120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3D Printing Related Data</a:t>
            </a:r>
            <a:endParaRPr lang="en-US" kern="120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45162-1284-4037-8245-D6FC974A500D}"/>
              </a:ext>
            </a:extLst>
          </p:cNvPr>
          <p:cNvSpPr txBox="1"/>
          <p:nvPr/>
        </p:nvSpPr>
        <p:spPr>
          <a:xfrm>
            <a:off x="486698" y="2686051"/>
            <a:ext cx="2629121" cy="2839064"/>
          </a:xfrm>
          <a:prstGeom prst="rect">
            <a:avLst/>
          </a:prstGeom>
        </p:spPr>
        <p:txBody>
          <a:bodyPr rot="0" spcFirstLastPara="0" vertOverflow="overflow" horzOverflow="overflow" vert="horz" lIns="68580" tIns="34290" rIns="68580" bIns="3429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/>
              <a:t>We can print the model in Mojo 3d printer</a:t>
            </a:r>
            <a:endParaRPr lang="en-US" sz="1500">
              <a:cs typeface="Calibri"/>
            </a:endParaRP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/>
              <a:t>Orientation of the model which is efficient and suitable for better 3d printing is show in the image right.</a:t>
            </a: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>
                <a:cs typeface="Calibri"/>
              </a:rPr>
              <a:t>Model dimensions</a:t>
            </a:r>
            <a:r>
              <a:rPr lang="en-US" sz="1500">
                <a:cs typeface="Calibri"/>
              </a:rPr>
              <a:t> :</a:t>
            </a:r>
          </a:p>
          <a:p>
            <a:pPr marL="42863">
              <a:lnSpc>
                <a:spcPct val="90000"/>
              </a:lnSpc>
              <a:spcAft>
                <a:spcPts val="450"/>
              </a:spcAft>
            </a:pPr>
            <a:r>
              <a:rPr lang="en-US" sz="1500">
                <a:cs typeface="Calibri"/>
              </a:rPr>
              <a:t>    3.54" x 3.54" x 3.06"</a:t>
            </a:r>
          </a:p>
          <a:p>
            <a:pPr marL="42863">
              <a:lnSpc>
                <a:spcPct val="90000"/>
              </a:lnSpc>
              <a:spcAft>
                <a:spcPts val="450"/>
              </a:spcAft>
            </a:pPr>
            <a:r>
              <a:rPr lang="en-US" sz="1500">
                <a:cs typeface="Calibri"/>
              </a:rPr>
              <a:t>    </a:t>
            </a:r>
            <a:r>
              <a:rPr lang="en-US" sz="1500" b="1">
                <a:cs typeface="Calibri"/>
              </a:rPr>
              <a:t>STL units</a:t>
            </a:r>
            <a:r>
              <a:rPr lang="en-US" sz="1500">
                <a:cs typeface="Calibri"/>
              </a:rPr>
              <a:t> : inches</a:t>
            </a:r>
          </a:p>
          <a:p>
            <a:pPr marL="42863">
              <a:lnSpc>
                <a:spcPct val="90000"/>
              </a:lnSpc>
              <a:spcAft>
                <a:spcPts val="450"/>
              </a:spcAft>
            </a:pPr>
            <a:r>
              <a:rPr lang="en-US" sz="1500">
                <a:cs typeface="Calibri"/>
              </a:rPr>
              <a:t>    </a:t>
            </a:r>
            <a:r>
              <a:rPr lang="en-US" sz="1500" b="1">
                <a:cs typeface="Calibri"/>
              </a:rPr>
              <a:t>Scale</a:t>
            </a:r>
            <a:r>
              <a:rPr lang="en-US" sz="1500">
                <a:cs typeface="Calibri"/>
              </a:rPr>
              <a:t> : 1.5</a:t>
            </a:r>
          </a:p>
        </p:txBody>
      </p:sp>
      <p:pic>
        <p:nvPicPr>
          <p:cNvPr id="15" name="Picture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E0034D-728C-435C-BEAC-06809EFF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92374"/>
            <a:ext cx="2525879" cy="2193677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3F837-56B3-4D2E-82FA-1CC3DA73EBE6}"/>
              </a:ext>
            </a:extLst>
          </p:cNvPr>
          <p:cNvSpPr txBox="1"/>
          <p:nvPr/>
        </p:nvSpPr>
        <p:spPr>
          <a:xfrm>
            <a:off x="3650457" y="3364706"/>
            <a:ext cx="20573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35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0E78-512B-445C-A178-696A6E6C5F93}"/>
              </a:ext>
            </a:extLst>
          </p:cNvPr>
          <p:cNvSpPr txBox="1"/>
          <p:nvPr/>
        </p:nvSpPr>
        <p:spPr>
          <a:xfrm>
            <a:off x="4572000" y="4272834"/>
            <a:ext cx="3664070" cy="1223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>
                <a:cs typeface="Calibri"/>
              </a:rPr>
              <a:t>Build Estimates</a:t>
            </a:r>
          </a:p>
          <a:p>
            <a:r>
              <a:rPr lang="en-US" sz="1800" b="1">
                <a:cs typeface="Calibri"/>
              </a:rPr>
              <a:t>Time :     </a:t>
            </a:r>
            <a:r>
              <a:rPr lang="en-US" sz="1800">
                <a:cs typeface="Calibri"/>
              </a:rPr>
              <a:t>12 </a:t>
            </a:r>
            <a:r>
              <a:rPr lang="en-US" sz="1800" err="1">
                <a:cs typeface="Calibri"/>
              </a:rPr>
              <a:t>hrs</a:t>
            </a:r>
            <a:r>
              <a:rPr lang="en-US" sz="1800">
                <a:cs typeface="Calibri"/>
              </a:rPr>
              <a:t> 58 min</a:t>
            </a:r>
          </a:p>
          <a:p>
            <a:r>
              <a:rPr lang="en-US" sz="1800" b="1">
                <a:cs typeface="Calibri"/>
              </a:rPr>
              <a:t>Model Material: </a:t>
            </a:r>
            <a:r>
              <a:rPr lang="en-US" sz="1800">
                <a:cs typeface="Calibri"/>
              </a:rPr>
              <a:t>1.83 in</a:t>
            </a:r>
            <a:r>
              <a:rPr lang="en-US" sz="1800" baseline="30000">
                <a:cs typeface="Calibri"/>
              </a:rPr>
              <a:t>3</a:t>
            </a:r>
          </a:p>
          <a:p>
            <a:r>
              <a:rPr lang="en-US" sz="1800" b="1">
                <a:cs typeface="Calibri"/>
              </a:rPr>
              <a:t>Support Material:  </a:t>
            </a:r>
            <a:r>
              <a:rPr lang="en-US" sz="1800">
                <a:cs typeface="Calibri"/>
              </a:rPr>
              <a:t>3.14 in</a:t>
            </a:r>
            <a:r>
              <a:rPr lang="en-US" sz="1800" baseline="30000">
                <a:cs typeface="Calibri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4A12A-0568-4BAE-8BBF-48C2103AE002}"/>
              </a:ext>
            </a:extLst>
          </p:cNvPr>
          <p:cNvSpPr txBox="1"/>
          <p:nvPr/>
        </p:nvSpPr>
        <p:spPr>
          <a:xfrm>
            <a:off x="4572001" y="3177031"/>
            <a:ext cx="2963173" cy="900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cs typeface="Calibri"/>
              </a:rPr>
              <a:t>Support</a:t>
            </a:r>
            <a:r>
              <a:rPr lang="en-US" sz="1800">
                <a:cs typeface="Calibri"/>
              </a:rPr>
              <a:t> : SMART </a:t>
            </a:r>
          </a:p>
          <a:p>
            <a:r>
              <a:rPr lang="en-US" sz="1800" b="1">
                <a:cs typeface="Calibri"/>
              </a:rPr>
              <a:t>Part Interior</a:t>
            </a:r>
            <a:r>
              <a:rPr lang="en-US" sz="1800">
                <a:cs typeface="Calibri"/>
              </a:rPr>
              <a:t> : Solid</a:t>
            </a:r>
          </a:p>
          <a:p>
            <a:r>
              <a:rPr lang="en-US" sz="1800" b="1">
                <a:cs typeface="Calibri"/>
              </a:rPr>
              <a:t>Slice Height</a:t>
            </a:r>
            <a:r>
              <a:rPr lang="en-US" sz="1800">
                <a:cs typeface="Calibri"/>
              </a:rPr>
              <a:t> : 0.007 in</a:t>
            </a:r>
          </a:p>
        </p:txBody>
      </p:sp>
    </p:spTree>
    <p:extLst>
      <p:ext uri="{BB962C8B-B14F-4D97-AF65-F5344CB8AC3E}">
        <p14:creationId xmlns:p14="http://schemas.microsoft.com/office/powerpoint/2010/main" val="95334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6E18-8EFC-4FE4-AA48-D8CD1548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53" y="234041"/>
            <a:ext cx="6512948" cy="1302528"/>
          </a:xfrm>
          <a:solidFill>
            <a:schemeClr val="tx2">
              <a:lumMod val="2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>
                <a:solidFill>
                  <a:schemeClr val="bg2">
                    <a:lumMod val="60000"/>
                    <a:lumOff val="40000"/>
                  </a:schemeClr>
                </a:solidFill>
              </a:rPr>
              <a:t>Comparisions of models based on orientations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882A-44E9-4C72-857D-547FFAC41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Bottom Face Up</a:t>
            </a:r>
            <a:r>
              <a:rPr lang="en-US" sz="1200"/>
              <a:t>(best orientation)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CD23A-E3C8-4F2D-B09B-EE7E449162C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b="1"/>
              <a:t>Time : </a:t>
            </a:r>
            <a:r>
              <a:rPr lang="en-US"/>
              <a:t>12 hours and 36 min</a:t>
            </a:r>
          </a:p>
          <a:p>
            <a:r>
              <a:rPr lang="en-US" b="1"/>
              <a:t>Model Material : </a:t>
            </a:r>
            <a:r>
              <a:rPr lang="en-US"/>
              <a:t>30 c</a:t>
            </a:r>
            <a:r>
              <a:rPr lang="en-US">
                <a:ea typeface="+mj-lt"/>
                <a:cs typeface="+mj-lt"/>
              </a:rPr>
              <a:t>m</a:t>
            </a:r>
            <a:r>
              <a:rPr lang="en-US"/>
              <a:t>3</a:t>
            </a:r>
            <a:endParaRPr lang="en-US">
              <a:ea typeface="+mj-lt"/>
              <a:cs typeface="+mj-lt"/>
            </a:endParaRPr>
          </a:p>
          <a:p>
            <a:r>
              <a:rPr lang="en-US" b="1"/>
              <a:t>Support Material : </a:t>
            </a:r>
            <a:r>
              <a:rPr lang="en-US"/>
              <a:t>48.9c</a:t>
            </a:r>
            <a:r>
              <a:rPr lang="en-US">
                <a:ea typeface="+mj-lt"/>
                <a:cs typeface="+mj-lt"/>
              </a:rPr>
              <a:t>m</a:t>
            </a:r>
            <a:r>
              <a:rPr lang="en-US"/>
              <a:t>3</a:t>
            </a:r>
          </a:p>
          <a:p>
            <a:endParaRPr lang="en-US" b="1"/>
          </a:p>
          <a:p>
            <a:endParaRPr lang="en-US" b="1" baseline="30000">
              <a:ea typeface="+mj-lt"/>
              <a:cs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4897F-7EA5-4911-B020-64E6306C0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Bottom Face Down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57FC69-DA2E-436E-B719-F73348BAF0B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Time : </a:t>
            </a:r>
            <a:r>
              <a:rPr lang="en-US">
                <a:ea typeface="+mj-lt"/>
                <a:cs typeface="+mj-lt"/>
              </a:rPr>
              <a:t>14 hours and 34 min</a:t>
            </a:r>
          </a:p>
          <a:p>
            <a:r>
              <a:rPr lang="en-US" b="1">
                <a:ea typeface="+mj-lt"/>
                <a:cs typeface="+mj-lt"/>
              </a:rPr>
              <a:t>Model Material : </a:t>
            </a:r>
            <a:r>
              <a:rPr lang="en-US">
                <a:ea typeface="+mj-lt"/>
                <a:cs typeface="+mj-lt"/>
              </a:rPr>
              <a:t>29.3 c</a:t>
            </a:r>
            <a:r>
              <a:rPr lang="en-US"/>
              <a:t>m</a:t>
            </a:r>
            <a:r>
              <a:rPr lang="en-US">
                <a:ea typeface="+mj-lt"/>
                <a:cs typeface="+mj-lt"/>
              </a:rPr>
              <a:t>3</a:t>
            </a:r>
          </a:p>
          <a:p>
            <a:r>
              <a:rPr lang="en-US" b="1">
                <a:ea typeface="+mj-lt"/>
                <a:cs typeface="+mj-lt"/>
              </a:rPr>
              <a:t>Support Material : </a:t>
            </a:r>
            <a:r>
              <a:rPr lang="en-US">
                <a:ea typeface="+mj-lt"/>
                <a:cs typeface="+mj-lt"/>
              </a:rPr>
              <a:t>58.9cm3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531410-E3E9-4092-8FF4-3E485A31D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Bottom Face Sideways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C6AA46-3B51-4581-9387-AF72E4EAEBA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334757" y="2667000"/>
            <a:ext cx="2199658" cy="3589338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Time : </a:t>
            </a:r>
            <a:r>
              <a:rPr lang="en-US">
                <a:ea typeface="+mj-lt"/>
                <a:cs typeface="+mj-lt"/>
              </a:rPr>
              <a:t>13 hours and 48 min</a:t>
            </a:r>
          </a:p>
          <a:p>
            <a:r>
              <a:rPr lang="en-US" b="1">
                <a:ea typeface="+mj-lt"/>
                <a:cs typeface="+mj-lt"/>
              </a:rPr>
              <a:t>Model Material : </a:t>
            </a:r>
            <a:r>
              <a:rPr lang="en-US">
                <a:ea typeface="+mj-lt"/>
                <a:cs typeface="+mj-lt"/>
              </a:rPr>
              <a:t>29.5 c</a:t>
            </a:r>
            <a:r>
              <a:rPr lang="en-US"/>
              <a:t>m</a:t>
            </a:r>
            <a:r>
              <a:rPr lang="en-US">
                <a:ea typeface="+mj-lt"/>
                <a:cs typeface="+mj-lt"/>
              </a:rPr>
              <a:t>3</a:t>
            </a:r>
          </a:p>
          <a:p>
            <a:r>
              <a:rPr lang="en-US" b="1">
                <a:ea typeface="+mj-lt"/>
                <a:cs typeface="+mj-lt"/>
              </a:rPr>
              <a:t>Support Material : </a:t>
            </a:r>
            <a:r>
              <a:rPr lang="en-US">
                <a:ea typeface="+mj-lt"/>
                <a:cs typeface="+mj-lt"/>
              </a:rPr>
              <a:t>60.95cm</a:t>
            </a:r>
            <a:r>
              <a:rPr lang="en-US"/>
              <a:t>3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E537FA-AB89-46E4-A101-8DA9D23E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4402772"/>
            <a:ext cx="1737360" cy="1740535"/>
          </a:xfrm>
          <a:prstGeom prst="rect">
            <a:avLst/>
          </a:prstGeom>
        </p:spPr>
      </p:pic>
      <p:pic>
        <p:nvPicPr>
          <p:cNvPr id="10" name="Picture 10" descr="A picture containing chair, metalware, gear&#10;&#10;Description automatically generated">
            <a:extLst>
              <a:ext uri="{FF2B5EF4-FFF2-40B4-BE49-F238E27FC236}">
                <a16:creationId xmlns:a16="http://schemas.microsoft.com/office/drawing/2014/main" id="{9DD84694-1C0F-439C-88D0-CC025AD7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2" y="4398328"/>
            <a:ext cx="1773555" cy="181038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C99968F-966E-4F6F-B35B-3290F13C3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460" y="4340860"/>
            <a:ext cx="1894840" cy="18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9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2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3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B699A-CCE8-40BA-ACCC-BCB0C9C8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/>
            <a:r>
              <a:rPr lang="en-US" sz="29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3D printing Optimizations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8602E-4871-44C0-B6DD-4334B6F631BC}"/>
              </a:ext>
            </a:extLst>
          </p:cNvPr>
          <p:cNvSpPr txBox="1"/>
          <p:nvPr/>
        </p:nvSpPr>
        <p:spPr>
          <a:xfrm>
            <a:off x="3731895" y="804671"/>
            <a:ext cx="4799948" cy="52486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In regarding material usage ,downward orientation is most efficient of the above orientations because we can save a quite a bit of support material in the downward orientation as compared to others and the model material required is almost same in all orientations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In regarding time of construction, as we require less support constructions in downward orientation that in others time taken to construct the model is also less in downward orientation.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Therefore, downward orientation is the best of the above orientations when we consider material and time constraints.</a:t>
            </a:r>
          </a:p>
        </p:txBody>
      </p:sp>
    </p:spTree>
    <p:extLst>
      <p:ext uri="{BB962C8B-B14F-4D97-AF65-F5344CB8AC3E}">
        <p14:creationId xmlns:p14="http://schemas.microsoft.com/office/powerpoint/2010/main" val="1227557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BE6C23818C6A45960C6DE8D343E26A" ma:contentTypeVersion="2" ma:contentTypeDescription="Create a new document." ma:contentTypeScope="" ma:versionID="be423311e441baa77c45f76317e9a735">
  <xsd:schema xmlns:xsd="http://www.w3.org/2001/XMLSchema" xmlns:xs="http://www.w3.org/2001/XMLSchema" xmlns:p="http://schemas.microsoft.com/office/2006/metadata/properties" xmlns:ns3="7bd14857-8e6f-4813-9e85-da2cb155f661" targetNamespace="http://schemas.microsoft.com/office/2006/metadata/properties" ma:root="true" ma:fieldsID="459f91f2cf2ae6b64ee62a80b2fcf82b" ns3:_="">
    <xsd:import namespace="7bd14857-8e6f-4813-9e85-da2cb155f6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14857-8e6f-4813-9e85-da2cb155f6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314B72-4122-4803-880F-9BFB263E4B16}">
  <ds:schemaRefs>
    <ds:schemaRef ds:uri="7bd14857-8e6f-4813-9e85-da2cb155f6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E0925A-4614-4151-9F33-A96F2A31B8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5EFC77-7168-491B-BF64-0B4B98C1E511}">
  <ds:schemaRefs>
    <ds:schemaRef ds:uri="7bd14857-8e6f-4813-9e85-da2cb155f6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ID1054 Project</vt:lpstr>
      <vt:lpstr>PowerPoint Presentation</vt:lpstr>
      <vt:lpstr>Screenshot of the CAD Model</vt:lpstr>
      <vt:lpstr>PowerPoint Presentation</vt:lpstr>
      <vt:lpstr>3D Printing Related Data</vt:lpstr>
      <vt:lpstr>Comparisions of models based on orientations</vt:lpstr>
      <vt:lpstr>3D printing 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Atkurkar</dc:creator>
  <cp:revision>1</cp:revision>
  <dcterms:created xsi:type="dcterms:W3CDTF">2021-07-25T04:30:31Z</dcterms:created>
  <dcterms:modified xsi:type="dcterms:W3CDTF">2021-08-03T07:36:35Z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0x0101006DBE6C23818C6A45960C6DE8D343E26A</vt:lpwstr>
  </property>
</Properties>
</file>