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19125" y="537209"/>
            <a:ext cx="7914640" cy="4082415"/>
          </a:xfrm>
          <a:custGeom>
            <a:avLst/>
            <a:gdLst/>
            <a:ahLst/>
            <a:cxnLst/>
            <a:rect l="l" t="t" r="r" b="b"/>
            <a:pathLst>
              <a:path w="7914640" h="4082415">
                <a:moveTo>
                  <a:pt x="13970" y="4067175"/>
                </a:moveTo>
                <a:lnTo>
                  <a:pt x="74929" y="4064000"/>
                </a:lnTo>
                <a:lnTo>
                  <a:pt x="128904" y="4060825"/>
                </a:lnTo>
                <a:lnTo>
                  <a:pt x="177800" y="4058285"/>
                </a:lnTo>
                <a:lnTo>
                  <a:pt x="224155" y="4057650"/>
                </a:lnTo>
                <a:lnTo>
                  <a:pt x="270509" y="4057650"/>
                </a:lnTo>
                <a:lnTo>
                  <a:pt x="318769" y="4058920"/>
                </a:lnTo>
                <a:lnTo>
                  <a:pt x="370205" y="4062729"/>
                </a:lnTo>
                <a:lnTo>
                  <a:pt x="428625" y="4067175"/>
                </a:lnTo>
                <a:lnTo>
                  <a:pt x="508634" y="4074795"/>
                </a:lnTo>
                <a:lnTo>
                  <a:pt x="561340" y="4077335"/>
                </a:lnTo>
                <a:lnTo>
                  <a:pt x="598805" y="4076700"/>
                </a:lnTo>
                <a:lnTo>
                  <a:pt x="635635" y="4072890"/>
                </a:lnTo>
                <a:lnTo>
                  <a:pt x="684530" y="4067175"/>
                </a:lnTo>
                <a:lnTo>
                  <a:pt x="711200" y="4065270"/>
                </a:lnTo>
                <a:lnTo>
                  <a:pt x="744219" y="4064635"/>
                </a:lnTo>
                <a:lnTo>
                  <a:pt x="783590" y="4064635"/>
                </a:lnTo>
                <a:lnTo>
                  <a:pt x="828040" y="4065270"/>
                </a:lnTo>
                <a:lnTo>
                  <a:pt x="876935" y="4065904"/>
                </a:lnTo>
                <a:lnTo>
                  <a:pt x="929640" y="4067175"/>
                </a:lnTo>
                <a:lnTo>
                  <a:pt x="985519" y="4068445"/>
                </a:lnTo>
                <a:lnTo>
                  <a:pt x="1042669" y="4069715"/>
                </a:lnTo>
                <a:lnTo>
                  <a:pt x="1101725" y="4070350"/>
                </a:lnTo>
                <a:lnTo>
                  <a:pt x="1161414" y="4070985"/>
                </a:lnTo>
                <a:lnTo>
                  <a:pt x="1220470" y="4070985"/>
                </a:lnTo>
                <a:lnTo>
                  <a:pt x="1278889" y="4069715"/>
                </a:lnTo>
                <a:lnTo>
                  <a:pt x="1335405" y="4067175"/>
                </a:lnTo>
                <a:lnTo>
                  <a:pt x="1416050" y="4064000"/>
                </a:lnTo>
                <a:lnTo>
                  <a:pt x="1480185" y="4062095"/>
                </a:lnTo>
                <a:lnTo>
                  <a:pt x="1531620" y="4060825"/>
                </a:lnTo>
                <a:lnTo>
                  <a:pt x="1575435" y="4060825"/>
                </a:lnTo>
                <a:lnTo>
                  <a:pt x="1614805" y="4062095"/>
                </a:lnTo>
                <a:lnTo>
                  <a:pt x="1654810" y="4063365"/>
                </a:lnTo>
                <a:lnTo>
                  <a:pt x="1697989" y="4065270"/>
                </a:lnTo>
                <a:lnTo>
                  <a:pt x="1749425" y="4067175"/>
                </a:lnTo>
                <a:lnTo>
                  <a:pt x="1807210" y="4069715"/>
                </a:lnTo>
                <a:lnTo>
                  <a:pt x="1864995" y="4071620"/>
                </a:lnTo>
                <a:lnTo>
                  <a:pt x="1922780" y="4073525"/>
                </a:lnTo>
                <a:lnTo>
                  <a:pt x="1978660" y="4074795"/>
                </a:lnTo>
                <a:lnTo>
                  <a:pt x="2032000" y="4074795"/>
                </a:lnTo>
                <a:lnTo>
                  <a:pt x="2081530" y="4074160"/>
                </a:lnTo>
                <a:lnTo>
                  <a:pt x="2125345" y="4071620"/>
                </a:lnTo>
                <a:lnTo>
                  <a:pt x="2163445" y="4067175"/>
                </a:lnTo>
                <a:lnTo>
                  <a:pt x="2187575" y="4064635"/>
                </a:lnTo>
                <a:lnTo>
                  <a:pt x="2217420" y="4062729"/>
                </a:lnTo>
                <a:lnTo>
                  <a:pt x="2252980" y="4061460"/>
                </a:lnTo>
                <a:lnTo>
                  <a:pt x="2293620" y="4060190"/>
                </a:lnTo>
                <a:lnTo>
                  <a:pt x="2338705" y="4060190"/>
                </a:lnTo>
                <a:lnTo>
                  <a:pt x="2388235" y="4060190"/>
                </a:lnTo>
                <a:lnTo>
                  <a:pt x="2440940" y="4060190"/>
                </a:lnTo>
                <a:lnTo>
                  <a:pt x="2497455" y="4061460"/>
                </a:lnTo>
                <a:lnTo>
                  <a:pt x="2556510" y="4062095"/>
                </a:lnTo>
                <a:lnTo>
                  <a:pt x="2618105" y="4063365"/>
                </a:lnTo>
                <a:lnTo>
                  <a:pt x="2682240" y="4064635"/>
                </a:lnTo>
                <a:lnTo>
                  <a:pt x="2747645" y="4065904"/>
                </a:lnTo>
                <a:lnTo>
                  <a:pt x="2814320" y="4067175"/>
                </a:lnTo>
                <a:lnTo>
                  <a:pt x="2890520" y="4069079"/>
                </a:lnTo>
                <a:lnTo>
                  <a:pt x="2948304" y="4070350"/>
                </a:lnTo>
                <a:lnTo>
                  <a:pt x="2990215" y="4070350"/>
                </a:lnTo>
                <a:lnTo>
                  <a:pt x="3020695" y="4070985"/>
                </a:lnTo>
                <a:lnTo>
                  <a:pt x="3042920" y="4070985"/>
                </a:lnTo>
                <a:lnTo>
                  <a:pt x="3059429" y="4070350"/>
                </a:lnTo>
                <a:lnTo>
                  <a:pt x="3075304" y="4069715"/>
                </a:lnTo>
                <a:lnTo>
                  <a:pt x="3093085" y="4069079"/>
                </a:lnTo>
                <a:lnTo>
                  <a:pt x="3116579" y="4068445"/>
                </a:lnTo>
                <a:lnTo>
                  <a:pt x="3148965" y="4067175"/>
                </a:lnTo>
                <a:lnTo>
                  <a:pt x="3181350" y="4066540"/>
                </a:lnTo>
                <a:lnTo>
                  <a:pt x="3218815" y="4065904"/>
                </a:lnTo>
                <a:lnTo>
                  <a:pt x="3260725" y="4064635"/>
                </a:lnTo>
                <a:lnTo>
                  <a:pt x="3306445" y="4064000"/>
                </a:lnTo>
                <a:lnTo>
                  <a:pt x="3355975" y="4062729"/>
                </a:lnTo>
                <a:lnTo>
                  <a:pt x="3408045" y="4062095"/>
                </a:lnTo>
                <a:lnTo>
                  <a:pt x="3462020" y="4061460"/>
                </a:lnTo>
                <a:lnTo>
                  <a:pt x="3517900" y="4060825"/>
                </a:lnTo>
                <a:lnTo>
                  <a:pt x="3574415" y="4061460"/>
                </a:lnTo>
                <a:lnTo>
                  <a:pt x="3631565" y="4062095"/>
                </a:lnTo>
                <a:lnTo>
                  <a:pt x="3688715" y="4062729"/>
                </a:lnTo>
                <a:lnTo>
                  <a:pt x="3745229" y="4064635"/>
                </a:lnTo>
                <a:lnTo>
                  <a:pt x="3799840" y="4067175"/>
                </a:lnTo>
                <a:lnTo>
                  <a:pt x="3853815" y="4070350"/>
                </a:lnTo>
                <a:lnTo>
                  <a:pt x="3907154" y="4072890"/>
                </a:lnTo>
                <a:lnTo>
                  <a:pt x="3960495" y="4074795"/>
                </a:lnTo>
                <a:lnTo>
                  <a:pt x="4013200" y="4076065"/>
                </a:lnTo>
                <a:lnTo>
                  <a:pt x="4065270" y="4076700"/>
                </a:lnTo>
                <a:lnTo>
                  <a:pt x="4116704" y="4077335"/>
                </a:lnTo>
                <a:lnTo>
                  <a:pt x="4167504" y="4077335"/>
                </a:lnTo>
                <a:lnTo>
                  <a:pt x="4217035" y="4076700"/>
                </a:lnTo>
                <a:lnTo>
                  <a:pt x="4265930" y="4076065"/>
                </a:lnTo>
                <a:lnTo>
                  <a:pt x="4313555" y="4074795"/>
                </a:lnTo>
                <a:lnTo>
                  <a:pt x="4360545" y="4072890"/>
                </a:lnTo>
                <a:lnTo>
                  <a:pt x="4406265" y="4070350"/>
                </a:lnTo>
                <a:lnTo>
                  <a:pt x="4450715" y="4067175"/>
                </a:lnTo>
                <a:lnTo>
                  <a:pt x="4505325" y="4063365"/>
                </a:lnTo>
                <a:lnTo>
                  <a:pt x="4555490" y="4060190"/>
                </a:lnTo>
                <a:lnTo>
                  <a:pt x="4603115" y="4057015"/>
                </a:lnTo>
                <a:lnTo>
                  <a:pt x="4648835" y="4055110"/>
                </a:lnTo>
                <a:lnTo>
                  <a:pt x="4693920" y="4053840"/>
                </a:lnTo>
                <a:lnTo>
                  <a:pt x="4739005" y="4053840"/>
                </a:lnTo>
                <a:lnTo>
                  <a:pt x="4785995" y="4055110"/>
                </a:lnTo>
                <a:lnTo>
                  <a:pt x="4834255" y="4057650"/>
                </a:lnTo>
                <a:lnTo>
                  <a:pt x="4886960" y="4061460"/>
                </a:lnTo>
                <a:lnTo>
                  <a:pt x="4943475" y="4067175"/>
                </a:lnTo>
                <a:lnTo>
                  <a:pt x="4989195" y="4072254"/>
                </a:lnTo>
                <a:lnTo>
                  <a:pt x="5035550" y="4075429"/>
                </a:lnTo>
                <a:lnTo>
                  <a:pt x="5081905" y="4077970"/>
                </a:lnTo>
                <a:lnTo>
                  <a:pt x="5128895" y="4079240"/>
                </a:lnTo>
                <a:lnTo>
                  <a:pt x="5176520" y="4079240"/>
                </a:lnTo>
                <a:lnTo>
                  <a:pt x="5224780" y="4079240"/>
                </a:lnTo>
                <a:lnTo>
                  <a:pt x="5274310" y="4077970"/>
                </a:lnTo>
                <a:lnTo>
                  <a:pt x="5324475" y="4076700"/>
                </a:lnTo>
                <a:lnTo>
                  <a:pt x="5375910" y="4075429"/>
                </a:lnTo>
                <a:lnTo>
                  <a:pt x="5428615" y="4073525"/>
                </a:lnTo>
                <a:lnTo>
                  <a:pt x="5481955" y="4070985"/>
                </a:lnTo>
                <a:lnTo>
                  <a:pt x="5537200" y="4069079"/>
                </a:lnTo>
                <a:lnTo>
                  <a:pt x="5594350" y="4067175"/>
                </a:lnTo>
                <a:lnTo>
                  <a:pt x="5678805" y="4065904"/>
                </a:lnTo>
                <a:lnTo>
                  <a:pt x="5748655" y="4065270"/>
                </a:lnTo>
                <a:lnTo>
                  <a:pt x="5805170" y="4065904"/>
                </a:lnTo>
                <a:lnTo>
                  <a:pt x="5852795" y="4067175"/>
                </a:lnTo>
                <a:lnTo>
                  <a:pt x="5894070" y="4068445"/>
                </a:lnTo>
                <a:lnTo>
                  <a:pt x="5931534" y="4069079"/>
                </a:lnTo>
                <a:lnTo>
                  <a:pt x="5969000" y="4069079"/>
                </a:lnTo>
                <a:lnTo>
                  <a:pt x="6008370" y="4067175"/>
                </a:lnTo>
                <a:lnTo>
                  <a:pt x="6050280" y="4065904"/>
                </a:lnTo>
                <a:lnTo>
                  <a:pt x="6092825" y="4066540"/>
                </a:lnTo>
                <a:lnTo>
                  <a:pt x="6137909" y="4068445"/>
                </a:lnTo>
                <a:lnTo>
                  <a:pt x="6185534" y="4070350"/>
                </a:lnTo>
                <a:lnTo>
                  <a:pt x="6236970" y="4072254"/>
                </a:lnTo>
                <a:lnTo>
                  <a:pt x="6292850" y="4072890"/>
                </a:lnTo>
                <a:lnTo>
                  <a:pt x="6354445" y="4071620"/>
                </a:lnTo>
                <a:lnTo>
                  <a:pt x="6422390" y="4067175"/>
                </a:lnTo>
                <a:lnTo>
                  <a:pt x="6473190" y="4063365"/>
                </a:lnTo>
                <a:lnTo>
                  <a:pt x="6522720" y="4060190"/>
                </a:lnTo>
                <a:lnTo>
                  <a:pt x="6570980" y="4057650"/>
                </a:lnTo>
                <a:lnTo>
                  <a:pt x="6619240" y="4055110"/>
                </a:lnTo>
                <a:lnTo>
                  <a:pt x="6667500" y="4053840"/>
                </a:lnTo>
                <a:lnTo>
                  <a:pt x="6716395" y="4053204"/>
                </a:lnTo>
                <a:lnTo>
                  <a:pt x="6767195" y="4053840"/>
                </a:lnTo>
                <a:lnTo>
                  <a:pt x="6819265" y="4055745"/>
                </a:lnTo>
                <a:lnTo>
                  <a:pt x="6873875" y="4058285"/>
                </a:lnTo>
                <a:lnTo>
                  <a:pt x="6932295" y="4062095"/>
                </a:lnTo>
                <a:lnTo>
                  <a:pt x="6993890" y="4067175"/>
                </a:lnTo>
                <a:lnTo>
                  <a:pt x="7075170" y="4074795"/>
                </a:lnTo>
                <a:lnTo>
                  <a:pt x="7145020" y="4079240"/>
                </a:lnTo>
                <a:lnTo>
                  <a:pt x="7204075" y="4081779"/>
                </a:lnTo>
                <a:lnTo>
                  <a:pt x="7255509" y="4082415"/>
                </a:lnTo>
                <a:lnTo>
                  <a:pt x="7299325" y="4081145"/>
                </a:lnTo>
                <a:lnTo>
                  <a:pt x="7338695" y="4077970"/>
                </a:lnTo>
                <a:lnTo>
                  <a:pt x="7374255" y="4073525"/>
                </a:lnTo>
                <a:lnTo>
                  <a:pt x="7407909" y="4067175"/>
                </a:lnTo>
                <a:lnTo>
                  <a:pt x="7440930" y="4063365"/>
                </a:lnTo>
                <a:lnTo>
                  <a:pt x="7483475" y="4060825"/>
                </a:lnTo>
                <a:lnTo>
                  <a:pt x="7533640" y="4060190"/>
                </a:lnTo>
                <a:lnTo>
                  <a:pt x="7588884" y="4060825"/>
                </a:lnTo>
                <a:lnTo>
                  <a:pt x="7647305" y="4062095"/>
                </a:lnTo>
                <a:lnTo>
                  <a:pt x="7706359" y="4063365"/>
                </a:lnTo>
                <a:lnTo>
                  <a:pt x="7763509" y="4065270"/>
                </a:lnTo>
                <a:lnTo>
                  <a:pt x="7816850" y="4067175"/>
                </a:lnTo>
                <a:lnTo>
                  <a:pt x="7863205" y="4067810"/>
                </a:lnTo>
                <a:lnTo>
                  <a:pt x="7901305" y="4067175"/>
                </a:lnTo>
                <a:lnTo>
                  <a:pt x="7903209" y="4029075"/>
                </a:lnTo>
                <a:lnTo>
                  <a:pt x="7905115" y="3988435"/>
                </a:lnTo>
                <a:lnTo>
                  <a:pt x="7907655" y="3944620"/>
                </a:lnTo>
                <a:lnTo>
                  <a:pt x="7909559" y="3898900"/>
                </a:lnTo>
                <a:lnTo>
                  <a:pt x="7911465" y="3851275"/>
                </a:lnTo>
                <a:lnTo>
                  <a:pt x="7912734" y="3801745"/>
                </a:lnTo>
                <a:lnTo>
                  <a:pt x="7914005" y="3750310"/>
                </a:lnTo>
                <a:lnTo>
                  <a:pt x="7914005" y="3697604"/>
                </a:lnTo>
                <a:lnTo>
                  <a:pt x="7912734" y="3644265"/>
                </a:lnTo>
                <a:lnTo>
                  <a:pt x="7910195" y="3589654"/>
                </a:lnTo>
                <a:lnTo>
                  <a:pt x="7906384" y="3534410"/>
                </a:lnTo>
                <a:lnTo>
                  <a:pt x="7901305" y="3479165"/>
                </a:lnTo>
                <a:lnTo>
                  <a:pt x="7895590" y="3419475"/>
                </a:lnTo>
                <a:lnTo>
                  <a:pt x="7893050" y="3361690"/>
                </a:lnTo>
                <a:lnTo>
                  <a:pt x="7892415" y="3306445"/>
                </a:lnTo>
                <a:lnTo>
                  <a:pt x="7893684" y="3252470"/>
                </a:lnTo>
                <a:lnTo>
                  <a:pt x="7896225" y="3201035"/>
                </a:lnTo>
                <a:lnTo>
                  <a:pt x="7898765" y="3151504"/>
                </a:lnTo>
                <a:lnTo>
                  <a:pt x="7901305" y="3103879"/>
                </a:lnTo>
                <a:lnTo>
                  <a:pt x="7903845" y="3057525"/>
                </a:lnTo>
                <a:lnTo>
                  <a:pt x="7904480" y="3013710"/>
                </a:lnTo>
                <a:lnTo>
                  <a:pt x="7903845" y="2971800"/>
                </a:lnTo>
                <a:lnTo>
                  <a:pt x="7901305" y="2931160"/>
                </a:lnTo>
                <a:lnTo>
                  <a:pt x="7898130" y="2888615"/>
                </a:lnTo>
                <a:lnTo>
                  <a:pt x="7897495" y="2839720"/>
                </a:lnTo>
                <a:lnTo>
                  <a:pt x="7898130" y="2787015"/>
                </a:lnTo>
                <a:lnTo>
                  <a:pt x="7900034" y="2731135"/>
                </a:lnTo>
                <a:lnTo>
                  <a:pt x="7902575" y="2673985"/>
                </a:lnTo>
                <a:lnTo>
                  <a:pt x="7905115" y="2616835"/>
                </a:lnTo>
                <a:lnTo>
                  <a:pt x="7907020" y="2561590"/>
                </a:lnTo>
                <a:lnTo>
                  <a:pt x="7908290" y="2508885"/>
                </a:lnTo>
                <a:lnTo>
                  <a:pt x="7908290" y="2460625"/>
                </a:lnTo>
                <a:lnTo>
                  <a:pt x="7905750" y="2418080"/>
                </a:lnTo>
                <a:lnTo>
                  <a:pt x="7901305" y="2383790"/>
                </a:lnTo>
                <a:lnTo>
                  <a:pt x="7893684" y="2340610"/>
                </a:lnTo>
                <a:lnTo>
                  <a:pt x="7888605" y="2295525"/>
                </a:lnTo>
                <a:lnTo>
                  <a:pt x="7886065" y="2248535"/>
                </a:lnTo>
                <a:lnTo>
                  <a:pt x="7885430" y="2200910"/>
                </a:lnTo>
                <a:lnTo>
                  <a:pt x="7887334" y="2151380"/>
                </a:lnTo>
                <a:lnTo>
                  <a:pt x="7890509" y="2101215"/>
                </a:lnTo>
                <a:lnTo>
                  <a:pt x="7894955" y="2049780"/>
                </a:lnTo>
                <a:lnTo>
                  <a:pt x="7901305" y="1998345"/>
                </a:lnTo>
                <a:lnTo>
                  <a:pt x="7905750" y="1946909"/>
                </a:lnTo>
                <a:lnTo>
                  <a:pt x="7908290" y="1896745"/>
                </a:lnTo>
                <a:lnTo>
                  <a:pt x="7907655" y="1846580"/>
                </a:lnTo>
                <a:lnTo>
                  <a:pt x="7906384" y="1796414"/>
                </a:lnTo>
                <a:lnTo>
                  <a:pt x="7904480" y="1744345"/>
                </a:lnTo>
                <a:lnTo>
                  <a:pt x="7901940" y="1690370"/>
                </a:lnTo>
                <a:lnTo>
                  <a:pt x="7900670" y="1633220"/>
                </a:lnTo>
                <a:lnTo>
                  <a:pt x="7901305" y="1572259"/>
                </a:lnTo>
                <a:lnTo>
                  <a:pt x="7901305" y="1524000"/>
                </a:lnTo>
                <a:lnTo>
                  <a:pt x="7901305" y="1473834"/>
                </a:lnTo>
                <a:lnTo>
                  <a:pt x="7900034" y="1421130"/>
                </a:lnTo>
                <a:lnTo>
                  <a:pt x="7899400" y="1366520"/>
                </a:lnTo>
                <a:lnTo>
                  <a:pt x="7897495" y="1312544"/>
                </a:lnTo>
                <a:lnTo>
                  <a:pt x="7896859" y="1258569"/>
                </a:lnTo>
                <a:lnTo>
                  <a:pt x="7895590" y="1205864"/>
                </a:lnTo>
                <a:lnTo>
                  <a:pt x="7895590" y="1155064"/>
                </a:lnTo>
                <a:lnTo>
                  <a:pt x="7896225" y="1107439"/>
                </a:lnTo>
                <a:lnTo>
                  <a:pt x="7898130" y="1063625"/>
                </a:lnTo>
                <a:lnTo>
                  <a:pt x="7901305" y="1024254"/>
                </a:lnTo>
                <a:lnTo>
                  <a:pt x="7905115" y="977264"/>
                </a:lnTo>
                <a:lnTo>
                  <a:pt x="7908925" y="926464"/>
                </a:lnTo>
                <a:lnTo>
                  <a:pt x="7912100" y="873125"/>
                </a:lnTo>
                <a:lnTo>
                  <a:pt x="7914005" y="818514"/>
                </a:lnTo>
                <a:lnTo>
                  <a:pt x="7914640" y="763269"/>
                </a:lnTo>
                <a:lnTo>
                  <a:pt x="7914005" y="708660"/>
                </a:lnTo>
                <a:lnTo>
                  <a:pt x="7911465" y="655319"/>
                </a:lnTo>
                <a:lnTo>
                  <a:pt x="7907020" y="604519"/>
                </a:lnTo>
                <a:lnTo>
                  <a:pt x="7901305" y="557529"/>
                </a:lnTo>
                <a:lnTo>
                  <a:pt x="7895590" y="517525"/>
                </a:lnTo>
                <a:lnTo>
                  <a:pt x="7891780" y="471169"/>
                </a:lnTo>
                <a:lnTo>
                  <a:pt x="7889240" y="419735"/>
                </a:lnTo>
                <a:lnTo>
                  <a:pt x="7887970" y="365760"/>
                </a:lnTo>
                <a:lnTo>
                  <a:pt x="7887334" y="309244"/>
                </a:lnTo>
                <a:lnTo>
                  <a:pt x="7887970" y="252729"/>
                </a:lnTo>
                <a:lnTo>
                  <a:pt x="7889240" y="196850"/>
                </a:lnTo>
                <a:lnTo>
                  <a:pt x="7891780" y="142875"/>
                </a:lnTo>
                <a:lnTo>
                  <a:pt x="7894320" y="93344"/>
                </a:lnTo>
                <a:lnTo>
                  <a:pt x="7897495" y="48260"/>
                </a:lnTo>
                <a:lnTo>
                  <a:pt x="7901305" y="10160"/>
                </a:lnTo>
                <a:lnTo>
                  <a:pt x="7846695" y="5079"/>
                </a:lnTo>
                <a:lnTo>
                  <a:pt x="7793990" y="1904"/>
                </a:lnTo>
                <a:lnTo>
                  <a:pt x="7742555" y="635"/>
                </a:lnTo>
                <a:lnTo>
                  <a:pt x="7691755" y="0"/>
                </a:lnTo>
                <a:lnTo>
                  <a:pt x="7642225" y="1269"/>
                </a:lnTo>
                <a:lnTo>
                  <a:pt x="7592059" y="2539"/>
                </a:lnTo>
                <a:lnTo>
                  <a:pt x="7541259" y="4444"/>
                </a:lnTo>
                <a:lnTo>
                  <a:pt x="7490459" y="6350"/>
                </a:lnTo>
                <a:lnTo>
                  <a:pt x="7438390" y="8254"/>
                </a:lnTo>
                <a:lnTo>
                  <a:pt x="7384415" y="9525"/>
                </a:lnTo>
                <a:lnTo>
                  <a:pt x="7329170" y="10160"/>
                </a:lnTo>
                <a:lnTo>
                  <a:pt x="7255509" y="9525"/>
                </a:lnTo>
                <a:lnTo>
                  <a:pt x="7206615" y="8889"/>
                </a:lnTo>
                <a:lnTo>
                  <a:pt x="7174865" y="8254"/>
                </a:lnTo>
                <a:lnTo>
                  <a:pt x="7153275" y="7619"/>
                </a:lnTo>
                <a:lnTo>
                  <a:pt x="7109459" y="8254"/>
                </a:lnTo>
                <a:lnTo>
                  <a:pt x="7037070" y="11429"/>
                </a:lnTo>
                <a:lnTo>
                  <a:pt x="6993255" y="13969"/>
                </a:lnTo>
                <a:lnTo>
                  <a:pt x="6944359" y="16510"/>
                </a:lnTo>
                <a:lnTo>
                  <a:pt x="6891020" y="19050"/>
                </a:lnTo>
                <a:lnTo>
                  <a:pt x="6835140" y="20319"/>
                </a:lnTo>
                <a:lnTo>
                  <a:pt x="6779259" y="21589"/>
                </a:lnTo>
                <a:lnTo>
                  <a:pt x="6724015" y="20954"/>
                </a:lnTo>
                <a:lnTo>
                  <a:pt x="6670675" y="19050"/>
                </a:lnTo>
                <a:lnTo>
                  <a:pt x="6622415" y="15875"/>
                </a:lnTo>
                <a:lnTo>
                  <a:pt x="6579870" y="10160"/>
                </a:lnTo>
                <a:lnTo>
                  <a:pt x="6524625" y="2539"/>
                </a:lnTo>
                <a:lnTo>
                  <a:pt x="6470650" y="635"/>
                </a:lnTo>
                <a:lnTo>
                  <a:pt x="6418580" y="1269"/>
                </a:lnTo>
                <a:lnTo>
                  <a:pt x="6369050" y="4444"/>
                </a:lnTo>
                <a:lnTo>
                  <a:pt x="6323330" y="7619"/>
                </a:lnTo>
                <a:lnTo>
                  <a:pt x="6281420" y="10160"/>
                </a:lnTo>
                <a:lnTo>
                  <a:pt x="6244590" y="10160"/>
                </a:lnTo>
                <a:lnTo>
                  <a:pt x="6219825" y="8889"/>
                </a:lnTo>
                <a:lnTo>
                  <a:pt x="6188075" y="7619"/>
                </a:lnTo>
                <a:lnTo>
                  <a:pt x="6150609" y="6985"/>
                </a:lnTo>
                <a:lnTo>
                  <a:pt x="6107430" y="6985"/>
                </a:lnTo>
                <a:lnTo>
                  <a:pt x="6058534" y="6350"/>
                </a:lnTo>
                <a:lnTo>
                  <a:pt x="6005195" y="6350"/>
                </a:lnTo>
                <a:lnTo>
                  <a:pt x="5946775" y="6985"/>
                </a:lnTo>
                <a:lnTo>
                  <a:pt x="5883909" y="7619"/>
                </a:lnTo>
                <a:lnTo>
                  <a:pt x="5817235" y="8254"/>
                </a:lnTo>
                <a:lnTo>
                  <a:pt x="5746750" y="8889"/>
                </a:lnTo>
                <a:lnTo>
                  <a:pt x="5673090" y="10160"/>
                </a:lnTo>
                <a:lnTo>
                  <a:pt x="5600700" y="10794"/>
                </a:lnTo>
                <a:lnTo>
                  <a:pt x="5547360" y="11429"/>
                </a:lnTo>
                <a:lnTo>
                  <a:pt x="5507990" y="11429"/>
                </a:lnTo>
                <a:lnTo>
                  <a:pt x="5480685" y="11429"/>
                </a:lnTo>
                <a:lnTo>
                  <a:pt x="5459730" y="10794"/>
                </a:lnTo>
                <a:lnTo>
                  <a:pt x="5443220" y="10160"/>
                </a:lnTo>
                <a:lnTo>
                  <a:pt x="5426075" y="9525"/>
                </a:lnTo>
                <a:lnTo>
                  <a:pt x="5405755" y="9525"/>
                </a:lnTo>
                <a:lnTo>
                  <a:pt x="5377180" y="9525"/>
                </a:lnTo>
                <a:lnTo>
                  <a:pt x="5337810" y="10160"/>
                </a:lnTo>
                <a:lnTo>
                  <a:pt x="5293360" y="10160"/>
                </a:lnTo>
                <a:lnTo>
                  <a:pt x="5243830" y="9525"/>
                </a:lnTo>
                <a:lnTo>
                  <a:pt x="5191760" y="8254"/>
                </a:lnTo>
                <a:lnTo>
                  <a:pt x="5136515" y="6985"/>
                </a:lnTo>
                <a:lnTo>
                  <a:pt x="5080000" y="5714"/>
                </a:lnTo>
                <a:lnTo>
                  <a:pt x="5023485" y="5079"/>
                </a:lnTo>
                <a:lnTo>
                  <a:pt x="4966970" y="4444"/>
                </a:lnTo>
                <a:lnTo>
                  <a:pt x="4912360" y="4444"/>
                </a:lnTo>
                <a:lnTo>
                  <a:pt x="4859655" y="5079"/>
                </a:lnTo>
                <a:lnTo>
                  <a:pt x="4810760" y="6985"/>
                </a:lnTo>
                <a:lnTo>
                  <a:pt x="4766310" y="10160"/>
                </a:lnTo>
                <a:lnTo>
                  <a:pt x="4688205" y="15875"/>
                </a:lnTo>
                <a:lnTo>
                  <a:pt x="4633595" y="19050"/>
                </a:lnTo>
                <a:lnTo>
                  <a:pt x="4591685" y="18414"/>
                </a:lnTo>
                <a:lnTo>
                  <a:pt x="4554220" y="15239"/>
                </a:lnTo>
                <a:lnTo>
                  <a:pt x="4509770" y="10160"/>
                </a:lnTo>
                <a:lnTo>
                  <a:pt x="4482465" y="6985"/>
                </a:lnTo>
                <a:lnTo>
                  <a:pt x="4406900" y="3175"/>
                </a:lnTo>
                <a:lnTo>
                  <a:pt x="4359910" y="1269"/>
                </a:lnTo>
                <a:lnTo>
                  <a:pt x="4307840" y="635"/>
                </a:lnTo>
                <a:lnTo>
                  <a:pt x="4251960" y="0"/>
                </a:lnTo>
                <a:lnTo>
                  <a:pt x="4192270" y="0"/>
                </a:lnTo>
                <a:lnTo>
                  <a:pt x="4130675" y="1269"/>
                </a:lnTo>
                <a:lnTo>
                  <a:pt x="4066540" y="3175"/>
                </a:lnTo>
                <a:lnTo>
                  <a:pt x="4002404" y="5714"/>
                </a:lnTo>
                <a:lnTo>
                  <a:pt x="3937635" y="10160"/>
                </a:lnTo>
                <a:lnTo>
                  <a:pt x="3861435" y="13969"/>
                </a:lnTo>
                <a:lnTo>
                  <a:pt x="3804920" y="15875"/>
                </a:lnTo>
                <a:lnTo>
                  <a:pt x="3763645" y="14604"/>
                </a:lnTo>
                <a:lnTo>
                  <a:pt x="3732529" y="12700"/>
                </a:lnTo>
                <a:lnTo>
                  <a:pt x="3705860" y="10794"/>
                </a:lnTo>
                <a:lnTo>
                  <a:pt x="3678554" y="8889"/>
                </a:lnTo>
                <a:lnTo>
                  <a:pt x="3646170" y="8254"/>
                </a:lnTo>
                <a:lnTo>
                  <a:pt x="3602990" y="10160"/>
                </a:lnTo>
                <a:lnTo>
                  <a:pt x="3536315" y="13335"/>
                </a:lnTo>
                <a:lnTo>
                  <a:pt x="3489960" y="15239"/>
                </a:lnTo>
                <a:lnTo>
                  <a:pt x="3451225" y="15239"/>
                </a:lnTo>
                <a:lnTo>
                  <a:pt x="3407410" y="13335"/>
                </a:lnTo>
                <a:lnTo>
                  <a:pt x="3346450" y="10160"/>
                </a:lnTo>
                <a:lnTo>
                  <a:pt x="3296285" y="6985"/>
                </a:lnTo>
                <a:lnTo>
                  <a:pt x="3250565" y="5714"/>
                </a:lnTo>
                <a:lnTo>
                  <a:pt x="3206115" y="4444"/>
                </a:lnTo>
                <a:lnTo>
                  <a:pt x="3161665" y="4444"/>
                </a:lnTo>
                <a:lnTo>
                  <a:pt x="3115945" y="5079"/>
                </a:lnTo>
                <a:lnTo>
                  <a:pt x="3066415" y="6985"/>
                </a:lnTo>
                <a:lnTo>
                  <a:pt x="3011170" y="10160"/>
                </a:lnTo>
                <a:lnTo>
                  <a:pt x="2971800" y="11429"/>
                </a:lnTo>
                <a:lnTo>
                  <a:pt x="2929254" y="12064"/>
                </a:lnTo>
                <a:lnTo>
                  <a:pt x="2882265" y="11429"/>
                </a:lnTo>
                <a:lnTo>
                  <a:pt x="2832735" y="10794"/>
                </a:lnTo>
                <a:lnTo>
                  <a:pt x="2780665" y="9525"/>
                </a:lnTo>
                <a:lnTo>
                  <a:pt x="2726690" y="8254"/>
                </a:lnTo>
                <a:lnTo>
                  <a:pt x="2670810" y="7619"/>
                </a:lnTo>
                <a:lnTo>
                  <a:pt x="2613660" y="6985"/>
                </a:lnTo>
                <a:lnTo>
                  <a:pt x="2555875" y="6985"/>
                </a:lnTo>
                <a:lnTo>
                  <a:pt x="2497455" y="7619"/>
                </a:lnTo>
                <a:lnTo>
                  <a:pt x="2439670" y="10160"/>
                </a:lnTo>
                <a:lnTo>
                  <a:pt x="2357755" y="12064"/>
                </a:lnTo>
                <a:lnTo>
                  <a:pt x="2292985" y="11429"/>
                </a:lnTo>
                <a:lnTo>
                  <a:pt x="2241550" y="9525"/>
                </a:lnTo>
                <a:lnTo>
                  <a:pt x="2200275" y="6350"/>
                </a:lnTo>
                <a:lnTo>
                  <a:pt x="2165350" y="5079"/>
                </a:lnTo>
                <a:lnTo>
                  <a:pt x="2134870" y="5714"/>
                </a:lnTo>
                <a:lnTo>
                  <a:pt x="2104390" y="10160"/>
                </a:lnTo>
                <a:lnTo>
                  <a:pt x="2054860" y="15239"/>
                </a:lnTo>
                <a:lnTo>
                  <a:pt x="1998980" y="14604"/>
                </a:lnTo>
                <a:lnTo>
                  <a:pt x="1942464" y="12064"/>
                </a:lnTo>
                <a:lnTo>
                  <a:pt x="1890395" y="9525"/>
                </a:lnTo>
                <a:lnTo>
                  <a:pt x="1847850" y="10160"/>
                </a:lnTo>
                <a:lnTo>
                  <a:pt x="1815464" y="12700"/>
                </a:lnTo>
                <a:lnTo>
                  <a:pt x="1769745" y="15239"/>
                </a:lnTo>
                <a:lnTo>
                  <a:pt x="1716405" y="17144"/>
                </a:lnTo>
                <a:lnTo>
                  <a:pt x="1659889" y="17779"/>
                </a:lnTo>
                <a:lnTo>
                  <a:pt x="1604010" y="17779"/>
                </a:lnTo>
                <a:lnTo>
                  <a:pt x="1553210" y="15239"/>
                </a:lnTo>
                <a:lnTo>
                  <a:pt x="1512570" y="10160"/>
                </a:lnTo>
                <a:lnTo>
                  <a:pt x="1475739" y="5714"/>
                </a:lnTo>
                <a:lnTo>
                  <a:pt x="1427480" y="3810"/>
                </a:lnTo>
                <a:lnTo>
                  <a:pt x="1371600" y="3810"/>
                </a:lnTo>
                <a:lnTo>
                  <a:pt x="1311275" y="5079"/>
                </a:lnTo>
                <a:lnTo>
                  <a:pt x="1250314" y="6985"/>
                </a:lnTo>
                <a:lnTo>
                  <a:pt x="1192530" y="8889"/>
                </a:lnTo>
                <a:lnTo>
                  <a:pt x="1140460" y="10160"/>
                </a:lnTo>
                <a:lnTo>
                  <a:pt x="1098550" y="10160"/>
                </a:lnTo>
                <a:lnTo>
                  <a:pt x="1065530" y="9525"/>
                </a:lnTo>
                <a:lnTo>
                  <a:pt x="1024889" y="10160"/>
                </a:lnTo>
                <a:lnTo>
                  <a:pt x="978535" y="10794"/>
                </a:lnTo>
                <a:lnTo>
                  <a:pt x="926465" y="12064"/>
                </a:lnTo>
                <a:lnTo>
                  <a:pt x="871855" y="13335"/>
                </a:lnTo>
                <a:lnTo>
                  <a:pt x="815975" y="13969"/>
                </a:lnTo>
                <a:lnTo>
                  <a:pt x="759460" y="14604"/>
                </a:lnTo>
                <a:lnTo>
                  <a:pt x="704850" y="13969"/>
                </a:lnTo>
                <a:lnTo>
                  <a:pt x="652780" y="12700"/>
                </a:lnTo>
                <a:lnTo>
                  <a:pt x="605790" y="10160"/>
                </a:lnTo>
                <a:lnTo>
                  <a:pt x="568325" y="8254"/>
                </a:lnTo>
                <a:lnTo>
                  <a:pt x="529590" y="7619"/>
                </a:lnTo>
                <a:lnTo>
                  <a:pt x="488950" y="8889"/>
                </a:lnTo>
                <a:lnTo>
                  <a:pt x="447040" y="10794"/>
                </a:lnTo>
                <a:lnTo>
                  <a:pt x="403225" y="12700"/>
                </a:lnTo>
                <a:lnTo>
                  <a:pt x="356869" y="15239"/>
                </a:lnTo>
                <a:lnTo>
                  <a:pt x="307975" y="17144"/>
                </a:lnTo>
                <a:lnTo>
                  <a:pt x="255905" y="19050"/>
                </a:lnTo>
                <a:lnTo>
                  <a:pt x="200659" y="19050"/>
                </a:lnTo>
                <a:lnTo>
                  <a:pt x="142240" y="18414"/>
                </a:lnTo>
                <a:lnTo>
                  <a:pt x="80645" y="15239"/>
                </a:lnTo>
                <a:lnTo>
                  <a:pt x="13970" y="10160"/>
                </a:lnTo>
                <a:lnTo>
                  <a:pt x="10159" y="46989"/>
                </a:lnTo>
                <a:lnTo>
                  <a:pt x="4445" y="124460"/>
                </a:lnTo>
                <a:lnTo>
                  <a:pt x="1904" y="165100"/>
                </a:lnTo>
                <a:lnTo>
                  <a:pt x="634" y="207644"/>
                </a:lnTo>
                <a:lnTo>
                  <a:pt x="0" y="252729"/>
                </a:lnTo>
                <a:lnTo>
                  <a:pt x="634" y="300989"/>
                </a:lnTo>
                <a:lnTo>
                  <a:pt x="1270" y="351789"/>
                </a:lnTo>
                <a:lnTo>
                  <a:pt x="3175" y="407035"/>
                </a:lnTo>
                <a:lnTo>
                  <a:pt x="6350" y="466089"/>
                </a:lnTo>
                <a:lnTo>
                  <a:pt x="9525" y="529589"/>
                </a:lnTo>
                <a:lnTo>
                  <a:pt x="13970" y="598169"/>
                </a:lnTo>
                <a:lnTo>
                  <a:pt x="19050" y="676910"/>
                </a:lnTo>
                <a:lnTo>
                  <a:pt x="20954" y="742950"/>
                </a:lnTo>
                <a:lnTo>
                  <a:pt x="20954" y="798829"/>
                </a:lnTo>
                <a:lnTo>
                  <a:pt x="19684" y="847089"/>
                </a:lnTo>
                <a:lnTo>
                  <a:pt x="17779" y="890269"/>
                </a:lnTo>
                <a:lnTo>
                  <a:pt x="15240" y="930275"/>
                </a:lnTo>
                <a:lnTo>
                  <a:pt x="12700" y="969644"/>
                </a:lnTo>
                <a:lnTo>
                  <a:pt x="12065" y="1010285"/>
                </a:lnTo>
                <a:lnTo>
                  <a:pt x="12065" y="1054735"/>
                </a:lnTo>
                <a:lnTo>
                  <a:pt x="13970" y="1105535"/>
                </a:lnTo>
                <a:lnTo>
                  <a:pt x="17145" y="1156969"/>
                </a:lnTo>
                <a:lnTo>
                  <a:pt x="19050" y="1203960"/>
                </a:lnTo>
                <a:lnTo>
                  <a:pt x="19684" y="1247775"/>
                </a:lnTo>
                <a:lnTo>
                  <a:pt x="19684" y="1290319"/>
                </a:lnTo>
                <a:lnTo>
                  <a:pt x="19050" y="1333500"/>
                </a:lnTo>
                <a:lnTo>
                  <a:pt x="17779" y="1377950"/>
                </a:lnTo>
                <a:lnTo>
                  <a:pt x="16509" y="1426845"/>
                </a:lnTo>
                <a:lnTo>
                  <a:pt x="15240" y="1480820"/>
                </a:lnTo>
                <a:lnTo>
                  <a:pt x="14604" y="1542414"/>
                </a:lnTo>
                <a:lnTo>
                  <a:pt x="13970" y="1612900"/>
                </a:lnTo>
                <a:lnTo>
                  <a:pt x="14604" y="1684020"/>
                </a:lnTo>
                <a:lnTo>
                  <a:pt x="15240" y="1748789"/>
                </a:lnTo>
                <a:lnTo>
                  <a:pt x="16509" y="1806575"/>
                </a:lnTo>
                <a:lnTo>
                  <a:pt x="17145" y="1859914"/>
                </a:lnTo>
                <a:lnTo>
                  <a:pt x="18415" y="1908809"/>
                </a:lnTo>
                <a:lnTo>
                  <a:pt x="19050" y="1954530"/>
                </a:lnTo>
                <a:lnTo>
                  <a:pt x="19050" y="1997709"/>
                </a:lnTo>
                <a:lnTo>
                  <a:pt x="18415" y="2038984"/>
                </a:lnTo>
                <a:lnTo>
                  <a:pt x="17145" y="2078989"/>
                </a:lnTo>
                <a:lnTo>
                  <a:pt x="13970" y="2119630"/>
                </a:lnTo>
                <a:lnTo>
                  <a:pt x="12065" y="2163445"/>
                </a:lnTo>
                <a:lnTo>
                  <a:pt x="10795" y="2212340"/>
                </a:lnTo>
                <a:lnTo>
                  <a:pt x="11429" y="2264410"/>
                </a:lnTo>
                <a:lnTo>
                  <a:pt x="12700" y="2319020"/>
                </a:lnTo>
                <a:lnTo>
                  <a:pt x="13970" y="2374900"/>
                </a:lnTo>
                <a:lnTo>
                  <a:pt x="15875" y="2430145"/>
                </a:lnTo>
                <a:lnTo>
                  <a:pt x="17145" y="2484755"/>
                </a:lnTo>
                <a:lnTo>
                  <a:pt x="17145" y="2536190"/>
                </a:lnTo>
                <a:lnTo>
                  <a:pt x="16509" y="2584450"/>
                </a:lnTo>
                <a:lnTo>
                  <a:pt x="13970" y="2626995"/>
                </a:lnTo>
                <a:lnTo>
                  <a:pt x="10795" y="2670810"/>
                </a:lnTo>
                <a:lnTo>
                  <a:pt x="7620" y="2713355"/>
                </a:lnTo>
                <a:lnTo>
                  <a:pt x="5079" y="2756535"/>
                </a:lnTo>
                <a:lnTo>
                  <a:pt x="3809" y="2800985"/>
                </a:lnTo>
                <a:lnTo>
                  <a:pt x="3175" y="2849245"/>
                </a:lnTo>
                <a:lnTo>
                  <a:pt x="3809" y="2900680"/>
                </a:lnTo>
                <a:lnTo>
                  <a:pt x="5715" y="2958465"/>
                </a:lnTo>
                <a:lnTo>
                  <a:pt x="8890" y="3021965"/>
                </a:lnTo>
                <a:lnTo>
                  <a:pt x="13970" y="3093720"/>
                </a:lnTo>
                <a:lnTo>
                  <a:pt x="17145" y="3132454"/>
                </a:lnTo>
                <a:lnTo>
                  <a:pt x="19050" y="3175000"/>
                </a:lnTo>
                <a:lnTo>
                  <a:pt x="20320" y="3221990"/>
                </a:lnTo>
                <a:lnTo>
                  <a:pt x="21590" y="3272790"/>
                </a:lnTo>
                <a:lnTo>
                  <a:pt x="22225" y="3326129"/>
                </a:lnTo>
                <a:lnTo>
                  <a:pt x="22859" y="3382010"/>
                </a:lnTo>
                <a:lnTo>
                  <a:pt x="22859" y="3439795"/>
                </a:lnTo>
                <a:lnTo>
                  <a:pt x="22859" y="3498215"/>
                </a:lnTo>
                <a:lnTo>
                  <a:pt x="22225" y="3557904"/>
                </a:lnTo>
                <a:lnTo>
                  <a:pt x="21590" y="3617595"/>
                </a:lnTo>
                <a:lnTo>
                  <a:pt x="20954" y="3676650"/>
                </a:lnTo>
                <a:lnTo>
                  <a:pt x="19684" y="3734435"/>
                </a:lnTo>
                <a:lnTo>
                  <a:pt x="19050" y="3791585"/>
                </a:lnTo>
                <a:lnTo>
                  <a:pt x="17779" y="3845560"/>
                </a:lnTo>
                <a:lnTo>
                  <a:pt x="17145" y="3897629"/>
                </a:lnTo>
                <a:lnTo>
                  <a:pt x="15875" y="3946525"/>
                </a:lnTo>
                <a:lnTo>
                  <a:pt x="15240" y="3990975"/>
                </a:lnTo>
                <a:lnTo>
                  <a:pt x="14604" y="4031615"/>
                </a:lnTo>
                <a:lnTo>
                  <a:pt x="13970" y="4067175"/>
                </a:lnTo>
                <a:close/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0370" y="3316604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3260" y="0"/>
                </a:lnTo>
              </a:path>
            </a:pathLst>
          </a:custGeom>
          <a:ln w="685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052" y="237185"/>
            <a:ext cx="8095894" cy="12498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052" y="2421127"/>
            <a:ext cx="6787515" cy="1059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250" y="2261616"/>
            <a:ext cx="1897126" cy="147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0884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ahoma"/>
                <a:cs typeface="Tahoma"/>
              </a:rPr>
              <a:t>SHRI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GS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INSTITUTE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OF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TECHNOLOGY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SCIENCE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INDORE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117" y="1860041"/>
            <a:ext cx="37877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ahoma"/>
                <a:cs typeface="Tahoma"/>
              </a:rPr>
              <a:t>DEPARTMENT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INFORMATION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TECHNOLOGY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407" y="3854602"/>
            <a:ext cx="1016635" cy="454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Submitted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to: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Upendra</a:t>
            </a:r>
            <a:r>
              <a:rPr sz="14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Sir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259" y="3854602"/>
            <a:ext cx="1811020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submitted</a:t>
            </a:r>
            <a:r>
              <a:rPr sz="14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by:</a:t>
            </a:r>
            <a:endParaRPr sz="1400">
              <a:latin typeface="Calibri"/>
              <a:cs typeface="Calibri"/>
            </a:endParaRPr>
          </a:p>
          <a:p>
            <a:pPr marL="182880" marR="5080" indent="12065">
              <a:lnSpc>
                <a:spcPts val="1710"/>
              </a:lnSpc>
              <a:spcBef>
                <a:spcPts val="5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Pranav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Sharma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(IT-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63)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Pratap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Kanase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(IT-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67)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875" y="118236"/>
            <a:ext cx="8602980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475" y="0"/>
              <a:ext cx="7248525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43550" cy="51434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944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Bulma: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9980" y="1820417"/>
            <a:ext cx="2486660" cy="12928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27965">
              <a:lnSpc>
                <a:spcPct val="90700"/>
              </a:lnSpc>
              <a:spcBef>
                <a:spcPts val="280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A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35" dirty="0">
                <a:latin typeface="Tahoma"/>
                <a:cs typeface="Tahoma"/>
              </a:rPr>
              <a:t>lightweight,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mobile-</a:t>
            </a:r>
            <a:r>
              <a:rPr sz="1500" spc="-20" dirty="0">
                <a:latin typeface="Tahoma"/>
                <a:cs typeface="Tahoma"/>
              </a:rPr>
              <a:t>first </a:t>
            </a:r>
            <a:r>
              <a:rPr sz="1500" dirty="0">
                <a:latin typeface="Tahoma"/>
                <a:cs typeface="Tahoma"/>
              </a:rPr>
              <a:t>CSS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framework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that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provides </a:t>
            </a:r>
            <a:r>
              <a:rPr sz="1500" dirty="0">
                <a:latin typeface="Tahoma"/>
                <a:cs typeface="Tahoma"/>
              </a:rPr>
              <a:t>responsive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layouts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and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utility classes.</a:t>
            </a:r>
            <a:r>
              <a:rPr sz="1500" spc="-19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It's</a:t>
            </a:r>
            <a:r>
              <a:rPr sz="1500" spc="-1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good</a:t>
            </a:r>
            <a:r>
              <a:rPr sz="1500" spc="-1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choice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for </a:t>
            </a:r>
            <a:r>
              <a:rPr sz="1500" spc="-10" dirty="0">
                <a:latin typeface="Tahoma"/>
                <a:cs typeface="Tahoma"/>
              </a:rPr>
              <a:t>developers</a:t>
            </a:r>
            <a:r>
              <a:rPr sz="1500" spc="-19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who</a:t>
            </a:r>
            <a:r>
              <a:rPr sz="1500" spc="-229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want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17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simple </a:t>
            </a:r>
            <a:r>
              <a:rPr sz="1500" spc="-60" dirty="0">
                <a:latin typeface="Tahoma"/>
                <a:cs typeface="Tahoma"/>
              </a:rPr>
              <a:t>and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easy-</a:t>
            </a:r>
            <a:r>
              <a:rPr sz="1500" spc="-45" dirty="0">
                <a:latin typeface="Tahoma"/>
                <a:cs typeface="Tahoma"/>
              </a:rPr>
              <a:t>to-</a:t>
            </a:r>
            <a:r>
              <a:rPr sz="1500" spc="-60" dirty="0">
                <a:latin typeface="Tahoma"/>
                <a:cs typeface="Tahoma"/>
              </a:rPr>
              <a:t>use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framework.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3519"/>
            <a:ext cx="8591550" cy="590550"/>
          </a:xfrm>
          <a:custGeom>
            <a:avLst/>
            <a:gdLst/>
            <a:ahLst/>
            <a:cxnLst/>
            <a:rect l="l" t="t" r="r" b="b"/>
            <a:pathLst>
              <a:path w="8591550" h="590550">
                <a:moveTo>
                  <a:pt x="8591550" y="0"/>
                </a:moveTo>
                <a:lnTo>
                  <a:pt x="0" y="0"/>
                </a:lnTo>
                <a:lnTo>
                  <a:pt x="0" y="590549"/>
                </a:lnTo>
                <a:lnTo>
                  <a:pt x="8591550" y="590549"/>
                </a:lnTo>
                <a:lnTo>
                  <a:pt x="8591550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93519"/>
            <a:ext cx="8772525" cy="3538854"/>
            <a:chOff x="0" y="1493519"/>
            <a:chExt cx="8772525" cy="3538854"/>
          </a:xfrm>
        </p:grpSpPr>
        <p:sp>
          <p:nvSpPr>
            <p:cNvPr id="4" name="object 4"/>
            <p:cNvSpPr/>
            <p:nvPr/>
          </p:nvSpPr>
          <p:spPr>
            <a:xfrm>
              <a:off x="8658225" y="1493519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11430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114300" y="5905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7343"/>
              <a:ext cx="8682355" cy="34150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645919"/>
              <a:ext cx="8534400" cy="3114675"/>
            </a:xfrm>
            <a:custGeom>
              <a:avLst/>
              <a:gdLst/>
              <a:ahLst/>
              <a:cxnLst/>
              <a:rect l="l" t="t" r="r" b="b"/>
              <a:pathLst>
                <a:path w="8534400" h="3114675">
                  <a:moveTo>
                    <a:pt x="8534400" y="0"/>
                  </a:moveTo>
                  <a:lnTo>
                    <a:pt x="0" y="0"/>
                  </a:lnTo>
                  <a:lnTo>
                    <a:pt x="0" y="3114674"/>
                  </a:lnTo>
                  <a:lnTo>
                    <a:pt x="8534400" y="3114674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644" y="237185"/>
            <a:ext cx="6592570" cy="868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484"/>
              </a:spcBef>
            </a:pPr>
            <a:r>
              <a:rPr sz="2900" spc="-150" dirty="0"/>
              <a:t>Some</a:t>
            </a:r>
            <a:r>
              <a:rPr sz="2900" spc="-65" dirty="0"/>
              <a:t> </a:t>
            </a:r>
            <a:r>
              <a:rPr sz="2900" spc="-150" dirty="0"/>
              <a:t>popular</a:t>
            </a:r>
            <a:r>
              <a:rPr sz="2900" spc="-100" dirty="0"/>
              <a:t> </a:t>
            </a:r>
            <a:r>
              <a:rPr sz="2900" spc="-160" dirty="0"/>
              <a:t>CSS</a:t>
            </a:r>
            <a:r>
              <a:rPr sz="2900" spc="-60" dirty="0"/>
              <a:t> </a:t>
            </a:r>
            <a:r>
              <a:rPr sz="2900" spc="-145" dirty="0"/>
              <a:t>frameworks</a:t>
            </a:r>
            <a:r>
              <a:rPr sz="2900" spc="80" dirty="0"/>
              <a:t> </a:t>
            </a:r>
            <a:r>
              <a:rPr sz="2900" spc="-140" dirty="0"/>
              <a:t>for</a:t>
            </a:r>
            <a:r>
              <a:rPr sz="2900" spc="-100" dirty="0"/>
              <a:t> </a:t>
            </a:r>
            <a:r>
              <a:rPr sz="2900" spc="-135" dirty="0"/>
              <a:t>front-</a:t>
            </a:r>
            <a:r>
              <a:rPr sz="2900" spc="-105" dirty="0"/>
              <a:t>end </a:t>
            </a:r>
            <a:r>
              <a:rPr sz="2900" spc="-10" dirty="0"/>
              <a:t>development:</a:t>
            </a:r>
            <a:endParaRPr sz="29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8600">
              <a:lnSpc>
                <a:spcPts val="1970"/>
              </a:lnSpc>
              <a:spcBef>
                <a:spcPts val="325"/>
              </a:spcBef>
              <a:buClr>
                <a:srgbClr val="0D2841"/>
              </a:buClr>
              <a:buSzPct val="69444"/>
              <a:buFont typeface="Arial MT"/>
              <a:buChar char="•"/>
              <a:tabLst>
                <a:tab pos="241300" algn="l"/>
              </a:tabLst>
            </a:pPr>
            <a:r>
              <a:rPr b="1" spc="-20" dirty="0">
                <a:latin typeface="Trebuchet MS"/>
                <a:cs typeface="Trebuchet MS"/>
              </a:rPr>
              <a:t>Materialize</a:t>
            </a:r>
            <a:r>
              <a:rPr spc="-20" dirty="0"/>
              <a:t>:</a:t>
            </a:r>
            <a:r>
              <a:rPr spc="-145" dirty="0"/>
              <a:t> </a:t>
            </a:r>
            <a:r>
              <a:rPr spc="-20" dirty="0"/>
              <a:t>Based</a:t>
            </a:r>
            <a:r>
              <a:rPr spc="-19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spc="-10" dirty="0"/>
              <a:t>Google's</a:t>
            </a:r>
            <a:r>
              <a:rPr spc="-190" dirty="0"/>
              <a:t> </a:t>
            </a:r>
            <a:r>
              <a:rPr spc="-20" dirty="0"/>
              <a:t>Material</a:t>
            </a:r>
            <a:r>
              <a:rPr spc="-235" dirty="0"/>
              <a:t> </a:t>
            </a:r>
            <a:r>
              <a:rPr spc="-20" dirty="0"/>
              <a:t>Design,</a:t>
            </a:r>
            <a:r>
              <a:rPr spc="-220" dirty="0"/>
              <a:t> </a:t>
            </a:r>
            <a:r>
              <a:rPr spc="-10" dirty="0"/>
              <a:t>clean</a:t>
            </a:r>
            <a:r>
              <a:rPr spc="-229" dirty="0"/>
              <a:t> </a:t>
            </a:r>
            <a:r>
              <a:rPr spc="-20" dirty="0"/>
              <a:t>and</a:t>
            </a:r>
            <a:r>
              <a:rPr spc="-190" dirty="0"/>
              <a:t> </a:t>
            </a:r>
            <a:r>
              <a:rPr spc="-10" dirty="0"/>
              <a:t>modern </a:t>
            </a:r>
            <a:r>
              <a:rPr spc="-20" dirty="0"/>
              <a:t>look.</a:t>
            </a:r>
            <a:r>
              <a:rPr spc="-114" dirty="0"/>
              <a:t> </a:t>
            </a:r>
            <a:r>
              <a:rPr spc="-10" dirty="0"/>
              <a:t>(Materialize)</a:t>
            </a:r>
          </a:p>
          <a:p>
            <a:pPr marL="240665" indent="-227965">
              <a:lnSpc>
                <a:spcPts val="1875"/>
              </a:lnSpc>
              <a:buClr>
                <a:srgbClr val="0D2841"/>
              </a:buClr>
              <a:buSzPct val="69444"/>
              <a:buFont typeface="Arial MT"/>
              <a:buChar char="•"/>
              <a:tabLst>
                <a:tab pos="240665" algn="l"/>
              </a:tabLst>
            </a:pPr>
            <a:r>
              <a:rPr b="1" spc="-20" dirty="0">
                <a:latin typeface="Trebuchet MS"/>
                <a:cs typeface="Trebuchet MS"/>
              </a:rPr>
              <a:t>Semantic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UI: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spc="-10" dirty="0"/>
              <a:t>Focuses</a:t>
            </a:r>
            <a:r>
              <a:rPr spc="-305" dirty="0"/>
              <a:t> </a:t>
            </a:r>
            <a:r>
              <a:rPr dirty="0"/>
              <a:t>on</a:t>
            </a:r>
            <a:r>
              <a:rPr spc="-195" dirty="0"/>
              <a:t> </a:t>
            </a:r>
            <a:r>
              <a:rPr spc="-20" dirty="0"/>
              <a:t>readability</a:t>
            </a:r>
            <a:r>
              <a:rPr spc="-210" dirty="0"/>
              <a:t> </a:t>
            </a:r>
            <a:r>
              <a:rPr spc="-20" dirty="0"/>
              <a:t>and</a:t>
            </a:r>
            <a:r>
              <a:rPr spc="-100" dirty="0"/>
              <a:t> </a:t>
            </a:r>
            <a:r>
              <a:rPr spc="-10" dirty="0"/>
              <a:t>structure.</a:t>
            </a:r>
            <a:r>
              <a:rPr spc="-315" dirty="0"/>
              <a:t> </a:t>
            </a:r>
            <a:r>
              <a:rPr spc="-10" dirty="0"/>
              <a:t>(Semantic</a:t>
            </a:r>
            <a:r>
              <a:rPr spc="-185" dirty="0"/>
              <a:t> </a:t>
            </a:r>
            <a:r>
              <a:rPr spc="-25" dirty="0"/>
              <a:t>UI)</a:t>
            </a:r>
          </a:p>
          <a:p>
            <a:pPr marL="240665" indent="-227965">
              <a:lnSpc>
                <a:spcPts val="2100"/>
              </a:lnSpc>
              <a:buClr>
                <a:srgbClr val="0D2841"/>
              </a:buClr>
              <a:buSzPct val="69444"/>
              <a:buFont typeface="Arial MT"/>
              <a:buChar char="•"/>
              <a:tabLst>
                <a:tab pos="240665" algn="l"/>
              </a:tabLst>
            </a:pPr>
            <a:r>
              <a:rPr b="1" spc="-50" dirty="0">
                <a:latin typeface="Trebuchet MS"/>
                <a:cs typeface="Trebuchet MS"/>
              </a:rPr>
              <a:t>UIkit: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spc="-55" dirty="0"/>
              <a:t>Flexible</a:t>
            </a:r>
            <a:r>
              <a:rPr spc="-90" dirty="0"/>
              <a:t> </a:t>
            </a:r>
            <a:r>
              <a:rPr spc="-55" dirty="0"/>
              <a:t>and</a:t>
            </a:r>
            <a:r>
              <a:rPr spc="-85" dirty="0"/>
              <a:t> </a:t>
            </a:r>
            <a:r>
              <a:rPr spc="-30" dirty="0"/>
              <a:t>modular,</a:t>
            </a:r>
            <a:r>
              <a:rPr spc="5" dirty="0"/>
              <a:t> </a:t>
            </a:r>
            <a:r>
              <a:rPr spc="-55" dirty="0"/>
              <a:t>good</a:t>
            </a:r>
            <a:r>
              <a:rPr spc="-8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-45" dirty="0"/>
              <a:t>complex</a:t>
            </a:r>
            <a:r>
              <a:rPr spc="-5" dirty="0"/>
              <a:t> </a:t>
            </a:r>
            <a:r>
              <a:rPr spc="-55" dirty="0"/>
              <a:t>projects.</a:t>
            </a:r>
            <a:r>
              <a:rPr spc="-200" dirty="0"/>
              <a:t> </a:t>
            </a:r>
            <a:r>
              <a:rPr spc="-10" dirty="0"/>
              <a:t>(UIkit)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1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2" y="1811273"/>
            <a:ext cx="3241675" cy="26193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87325" indent="227965">
              <a:lnSpc>
                <a:spcPct val="90700"/>
              </a:lnSpc>
              <a:spcBef>
                <a:spcPts val="280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JavaScript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versatile </a:t>
            </a:r>
            <a:r>
              <a:rPr sz="1500" spc="-45" dirty="0">
                <a:latin typeface="Tahoma"/>
                <a:cs typeface="Tahoma"/>
              </a:rPr>
              <a:t>programming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-40" dirty="0">
                <a:latin typeface="Tahoma"/>
                <a:cs typeface="Tahoma"/>
              </a:rPr>
              <a:t>language used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for </a:t>
            </a:r>
            <a:r>
              <a:rPr sz="1500" spc="-10" dirty="0">
                <a:latin typeface="Tahoma"/>
                <a:cs typeface="Tahoma"/>
              </a:rPr>
              <a:t>creating</a:t>
            </a:r>
            <a:r>
              <a:rPr sz="1500" spc="-21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dynamic</a:t>
            </a:r>
            <a:r>
              <a:rPr sz="1500" spc="-15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and</a:t>
            </a:r>
            <a:r>
              <a:rPr sz="1500" spc="-13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interactive</a:t>
            </a:r>
            <a:r>
              <a:rPr sz="1500" spc="-19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web </a:t>
            </a:r>
            <a:r>
              <a:rPr sz="1500" spc="-10" dirty="0">
                <a:latin typeface="Tahoma"/>
                <a:cs typeface="Tahoma"/>
              </a:rPr>
              <a:t>content.</a:t>
            </a:r>
            <a:endParaRPr sz="1500">
              <a:latin typeface="Tahoma"/>
              <a:cs typeface="Tahoma"/>
            </a:endParaRPr>
          </a:p>
          <a:p>
            <a:pPr marL="12700" marR="5080" indent="227965">
              <a:lnSpc>
                <a:spcPct val="89400"/>
              </a:lnSpc>
              <a:spcBef>
                <a:spcPts val="1245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It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enables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developers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to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add </a:t>
            </a:r>
            <a:r>
              <a:rPr sz="1500" spc="-45" dirty="0">
                <a:latin typeface="Tahoma"/>
                <a:cs typeface="Tahoma"/>
              </a:rPr>
              <a:t>behavior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and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interactivity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to</a:t>
            </a:r>
            <a:r>
              <a:rPr sz="1500" spc="125" dirty="0">
                <a:latin typeface="Tahoma"/>
                <a:cs typeface="Tahoma"/>
              </a:rPr>
              <a:t> </a:t>
            </a:r>
            <a:r>
              <a:rPr sz="1500" spc="-65" dirty="0">
                <a:latin typeface="Tahoma"/>
                <a:cs typeface="Tahoma"/>
              </a:rPr>
              <a:t>web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pages, </a:t>
            </a:r>
            <a:r>
              <a:rPr sz="1500" dirty="0">
                <a:latin typeface="Tahoma"/>
                <a:cs typeface="Tahoma"/>
              </a:rPr>
              <a:t>such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as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form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validation,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animations, and</a:t>
            </a:r>
            <a:r>
              <a:rPr sz="1500" spc="-18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DOM</a:t>
            </a:r>
            <a:r>
              <a:rPr sz="1500" spc="-2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manipulation.</a:t>
            </a:r>
            <a:endParaRPr sz="1500">
              <a:latin typeface="Tahoma"/>
              <a:cs typeface="Tahoma"/>
            </a:endParaRPr>
          </a:p>
          <a:p>
            <a:pPr marL="12700" marR="104775" indent="227965">
              <a:lnSpc>
                <a:spcPts val="1610"/>
              </a:lnSpc>
              <a:spcBef>
                <a:spcPts val="1225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JavaScript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supported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by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all </a:t>
            </a:r>
            <a:r>
              <a:rPr sz="1500" dirty="0">
                <a:latin typeface="Tahoma"/>
                <a:cs typeface="Tahoma"/>
              </a:rPr>
              <a:t>modern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web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browsers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and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an </a:t>
            </a:r>
            <a:r>
              <a:rPr sz="1500" spc="-10" dirty="0">
                <a:latin typeface="Tahoma"/>
                <a:cs typeface="Tahoma"/>
              </a:rPr>
              <a:t>essential</a:t>
            </a:r>
            <a:r>
              <a:rPr sz="1500" spc="-16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skill</a:t>
            </a:r>
            <a:r>
              <a:rPr sz="1500" spc="-15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for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frontend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developers.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09624"/>
            <a:ext cx="66675" cy="504825"/>
          </a:xfrm>
          <a:custGeom>
            <a:avLst/>
            <a:gdLst/>
            <a:ahLst/>
            <a:cxnLst/>
            <a:rect l="l" t="t" r="r" b="b"/>
            <a:pathLst>
              <a:path w="66675" h="504825">
                <a:moveTo>
                  <a:pt x="66675" y="0"/>
                </a:moveTo>
                <a:lnTo>
                  <a:pt x="0" y="0"/>
                </a:lnTo>
                <a:lnTo>
                  <a:pt x="0" y="504825"/>
                </a:lnTo>
                <a:lnTo>
                  <a:pt x="66675" y="504825"/>
                </a:lnTo>
                <a:lnTo>
                  <a:pt x="666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825" y="809624"/>
            <a:ext cx="142875" cy="504825"/>
          </a:xfrm>
          <a:custGeom>
            <a:avLst/>
            <a:gdLst/>
            <a:ahLst/>
            <a:cxnLst/>
            <a:rect l="l" t="t" r="r" b="b"/>
            <a:pathLst>
              <a:path w="142875" h="504825">
                <a:moveTo>
                  <a:pt x="142875" y="0"/>
                </a:moveTo>
                <a:lnTo>
                  <a:pt x="0" y="0"/>
                </a:lnTo>
                <a:lnTo>
                  <a:pt x="0" y="504825"/>
                </a:lnTo>
                <a:lnTo>
                  <a:pt x="142875" y="504825"/>
                </a:lnTo>
                <a:lnTo>
                  <a:pt x="1428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14800" y="0"/>
            <a:ext cx="5029200" cy="5143500"/>
            <a:chOff x="4114800" y="0"/>
            <a:chExt cx="5029200" cy="5143500"/>
          </a:xfrm>
        </p:grpSpPr>
        <p:sp>
          <p:nvSpPr>
            <p:cNvPr id="7" name="object 7"/>
            <p:cNvSpPr/>
            <p:nvPr/>
          </p:nvSpPr>
          <p:spPr>
            <a:xfrm>
              <a:off x="8020050" y="0"/>
              <a:ext cx="1123950" cy="5143500"/>
            </a:xfrm>
            <a:custGeom>
              <a:avLst/>
              <a:gdLst/>
              <a:ahLst/>
              <a:cxnLst/>
              <a:rect l="l" t="t" r="r" b="b"/>
              <a:pathLst>
                <a:path w="1123950" h="5143500">
                  <a:moveTo>
                    <a:pt x="112395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23950" y="514350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351788"/>
              <a:ext cx="4805680" cy="4681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7200" y="380999"/>
              <a:ext cx="4505325" cy="4381500"/>
            </a:xfrm>
            <a:custGeom>
              <a:avLst/>
              <a:gdLst/>
              <a:ahLst/>
              <a:cxnLst/>
              <a:rect l="l" t="t" r="r" b="b"/>
              <a:pathLst>
                <a:path w="4505325" h="4381500">
                  <a:moveTo>
                    <a:pt x="4505325" y="0"/>
                  </a:moveTo>
                  <a:lnTo>
                    <a:pt x="0" y="0"/>
                  </a:lnTo>
                  <a:lnTo>
                    <a:pt x="0" y="4381500"/>
                  </a:lnTo>
                  <a:lnTo>
                    <a:pt x="4505325" y="4381500"/>
                  </a:lnTo>
                  <a:lnTo>
                    <a:pt x="450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275" y="600074"/>
              <a:ext cx="4067175" cy="394335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95300" y="1571624"/>
            <a:ext cx="3228975" cy="19050"/>
          </a:xfrm>
          <a:custGeom>
            <a:avLst/>
            <a:gdLst/>
            <a:ahLst/>
            <a:cxnLst/>
            <a:rect l="l" t="t" r="r" b="b"/>
            <a:pathLst>
              <a:path w="3228975" h="19050">
                <a:moveTo>
                  <a:pt x="3228975" y="0"/>
                </a:moveTo>
                <a:lnTo>
                  <a:pt x="0" y="0"/>
                </a:lnTo>
                <a:lnTo>
                  <a:pt x="0" y="19050"/>
                </a:lnTo>
                <a:lnTo>
                  <a:pt x="3228975" y="19050"/>
                </a:lnTo>
                <a:lnTo>
                  <a:pt x="32289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4789"/>
            <a:ext cx="8772525" cy="3634104"/>
            <a:chOff x="0" y="1494789"/>
            <a:chExt cx="8772525" cy="3634104"/>
          </a:xfrm>
        </p:grpSpPr>
        <p:sp>
          <p:nvSpPr>
            <p:cNvPr id="3" name="object 3"/>
            <p:cNvSpPr/>
            <p:nvPr/>
          </p:nvSpPr>
          <p:spPr>
            <a:xfrm>
              <a:off x="0" y="1494789"/>
              <a:ext cx="8591550" cy="590550"/>
            </a:xfrm>
            <a:custGeom>
              <a:avLst/>
              <a:gdLst/>
              <a:ahLst/>
              <a:cxnLst/>
              <a:rect l="l" t="t" r="r" b="b"/>
              <a:pathLst>
                <a:path w="8591550" h="590550">
                  <a:moveTo>
                    <a:pt x="859155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8591550" y="590549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8613"/>
              <a:ext cx="8682355" cy="35102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7189"/>
              <a:ext cx="8534400" cy="3209925"/>
            </a:xfrm>
            <a:custGeom>
              <a:avLst/>
              <a:gdLst/>
              <a:ahLst/>
              <a:cxnLst/>
              <a:rect l="l" t="t" r="r" b="b"/>
              <a:pathLst>
                <a:path w="8534400" h="3209925">
                  <a:moveTo>
                    <a:pt x="8534400" y="0"/>
                  </a:moveTo>
                  <a:lnTo>
                    <a:pt x="0" y="0"/>
                  </a:lnTo>
                  <a:lnTo>
                    <a:pt x="0" y="3209925"/>
                  </a:lnTo>
                  <a:lnTo>
                    <a:pt x="8534400" y="3209925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125" y="1894839"/>
              <a:ext cx="3867150" cy="27146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58225" y="1494789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11430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114300" y="5905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6452" y="606374"/>
            <a:ext cx="317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JavaScript</a:t>
            </a:r>
            <a:r>
              <a:rPr sz="3600" spc="-300" dirty="0"/>
              <a:t> </a:t>
            </a:r>
            <a:r>
              <a:rPr sz="3600" spc="-150" dirty="0"/>
              <a:t>syntax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676452" y="1829561"/>
            <a:ext cx="3232785" cy="4603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227965">
              <a:lnSpc>
                <a:spcPts val="1610"/>
              </a:lnSpc>
              <a:spcBef>
                <a:spcPts val="325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spc="-10" dirty="0">
                <a:latin typeface="Tahoma"/>
                <a:cs typeface="Tahoma"/>
              </a:rPr>
              <a:t>JavaScript</a:t>
            </a:r>
            <a:r>
              <a:rPr sz="1500" spc="-15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syntax</a:t>
            </a:r>
            <a:r>
              <a:rPr sz="1500" spc="-19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includes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variables, </a:t>
            </a:r>
            <a:r>
              <a:rPr sz="1500" dirty="0">
                <a:latin typeface="Tahoma"/>
                <a:cs typeface="Tahoma"/>
              </a:rPr>
              <a:t>data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types,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operators,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control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flow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452" y="2105964"/>
            <a:ext cx="3197860" cy="2145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500" spc="-10" dirty="0">
                <a:latin typeface="Tahoma"/>
                <a:cs typeface="Tahoma"/>
              </a:rPr>
              <a:t>statements,</a:t>
            </a:r>
            <a:r>
              <a:rPr sz="1500" spc="-19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and</a:t>
            </a:r>
            <a:r>
              <a:rPr sz="1500" spc="-24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functions.</a:t>
            </a:r>
            <a:endParaRPr sz="1500">
              <a:latin typeface="Tahoma"/>
              <a:cs typeface="Tahoma"/>
            </a:endParaRPr>
          </a:p>
          <a:p>
            <a:pPr marL="12700" marR="5080" indent="227965">
              <a:lnSpc>
                <a:spcPts val="1610"/>
              </a:lnSpc>
              <a:spcBef>
                <a:spcPts val="1270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Variables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are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containers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for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storing </a:t>
            </a:r>
            <a:r>
              <a:rPr sz="1500" dirty="0">
                <a:latin typeface="Tahoma"/>
                <a:cs typeface="Tahoma"/>
              </a:rPr>
              <a:t>data,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which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can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be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numbers, </a:t>
            </a:r>
            <a:r>
              <a:rPr sz="1500" spc="-10" dirty="0">
                <a:latin typeface="Tahoma"/>
                <a:cs typeface="Tahoma"/>
              </a:rPr>
              <a:t>strings, booleans,</a:t>
            </a:r>
            <a:r>
              <a:rPr sz="1500" spc="-15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arrays,</a:t>
            </a:r>
            <a:r>
              <a:rPr sz="1500" spc="-16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objects,</a:t>
            </a:r>
            <a:r>
              <a:rPr sz="1500" spc="-16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or</a:t>
            </a:r>
            <a:r>
              <a:rPr sz="1500" spc="-14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functions.</a:t>
            </a:r>
            <a:endParaRPr sz="1500">
              <a:latin typeface="Tahoma"/>
              <a:cs typeface="Tahoma"/>
            </a:endParaRPr>
          </a:p>
          <a:p>
            <a:pPr marL="12700" marR="48260" indent="227965">
              <a:lnSpc>
                <a:spcPct val="90700"/>
              </a:lnSpc>
              <a:spcBef>
                <a:spcPts val="1200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Control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flow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statements,</a:t>
            </a:r>
            <a:r>
              <a:rPr sz="1500" spc="-1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such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as</a:t>
            </a:r>
            <a:r>
              <a:rPr sz="1500" spc="-14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if- </a:t>
            </a:r>
            <a:r>
              <a:rPr sz="1500" spc="-10" dirty="0">
                <a:latin typeface="Tahoma"/>
                <a:cs typeface="Tahoma"/>
              </a:rPr>
              <a:t>else</a:t>
            </a:r>
            <a:r>
              <a:rPr sz="1500" spc="-15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statements</a:t>
            </a:r>
            <a:r>
              <a:rPr sz="1500" spc="-16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and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loops,</a:t>
            </a:r>
            <a:r>
              <a:rPr sz="1500" spc="-1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control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the </a:t>
            </a:r>
            <a:r>
              <a:rPr sz="1500" dirty="0">
                <a:latin typeface="Tahoma"/>
                <a:cs typeface="Tahoma"/>
              </a:rPr>
              <a:t>flow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program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execution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based </a:t>
            </a:r>
            <a:r>
              <a:rPr sz="1500" spc="-25" dirty="0">
                <a:latin typeface="Tahoma"/>
                <a:cs typeface="Tahoma"/>
              </a:rPr>
              <a:t>on </a:t>
            </a:r>
            <a:r>
              <a:rPr sz="1500" spc="-10" dirty="0">
                <a:latin typeface="Tahoma"/>
                <a:cs typeface="Tahoma"/>
              </a:rPr>
              <a:t>conditions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150" y="457199"/>
            <a:ext cx="8430895" cy="4438650"/>
            <a:chOff x="184150" y="457199"/>
            <a:chExt cx="8430895" cy="4438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3315" y="485139"/>
              <a:ext cx="3681729" cy="43865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38725" y="457199"/>
              <a:ext cx="3476625" cy="4191000"/>
            </a:xfrm>
            <a:custGeom>
              <a:avLst/>
              <a:gdLst/>
              <a:ahLst/>
              <a:cxnLst/>
              <a:rect l="l" t="t" r="r" b="b"/>
              <a:pathLst>
                <a:path w="3476625" h="4191000">
                  <a:moveTo>
                    <a:pt x="3476625" y="0"/>
                  </a:moveTo>
                  <a:lnTo>
                    <a:pt x="0" y="0"/>
                  </a:lnTo>
                  <a:lnTo>
                    <a:pt x="0" y="4191000"/>
                  </a:lnTo>
                  <a:lnTo>
                    <a:pt x="3476625" y="4191000"/>
                  </a:lnTo>
                  <a:lnTo>
                    <a:pt x="3476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0650" y="1695449"/>
              <a:ext cx="3162300" cy="18002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650" y="4867274"/>
              <a:ext cx="7886700" cy="0"/>
            </a:xfrm>
            <a:custGeom>
              <a:avLst/>
              <a:gdLst/>
              <a:ahLst/>
              <a:cxnLst/>
              <a:rect l="l" t="t" r="r" b="b"/>
              <a:pathLst>
                <a:path w="7886700">
                  <a:moveTo>
                    <a:pt x="7886700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D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150" y="790574"/>
              <a:ext cx="276225" cy="504825"/>
            </a:xfrm>
            <a:custGeom>
              <a:avLst/>
              <a:gdLst/>
              <a:ahLst/>
              <a:cxnLst/>
              <a:rect l="l" t="t" r="r" b="b"/>
              <a:pathLst>
                <a:path w="276225" h="504825">
                  <a:moveTo>
                    <a:pt x="1524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52400" y="504825"/>
                  </a:lnTo>
                  <a:lnTo>
                    <a:pt x="152400" y="0"/>
                  </a:lnTo>
                  <a:close/>
                </a:path>
                <a:path w="276225" h="504825">
                  <a:moveTo>
                    <a:pt x="276225" y="0"/>
                  </a:moveTo>
                  <a:lnTo>
                    <a:pt x="200025" y="0"/>
                  </a:lnTo>
                  <a:lnTo>
                    <a:pt x="200025" y="504825"/>
                  </a:lnTo>
                  <a:lnTo>
                    <a:pt x="276225" y="5048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975" y="457199"/>
              <a:ext cx="4558030" cy="13671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0375" y="485774"/>
              <a:ext cx="4257675" cy="1066800"/>
            </a:xfrm>
            <a:custGeom>
              <a:avLst/>
              <a:gdLst/>
              <a:ahLst/>
              <a:cxnLst/>
              <a:rect l="l" t="t" r="r" b="b"/>
              <a:pathLst>
                <a:path w="4257675" h="1066800">
                  <a:moveTo>
                    <a:pt x="4257675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4257675" y="1066800"/>
                  </a:lnTo>
                  <a:lnTo>
                    <a:pt x="4257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4028" y="2122169"/>
            <a:ext cx="3246755" cy="17780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1300" marR="286385" indent="-229235">
              <a:lnSpc>
                <a:spcPct val="90100"/>
              </a:lnSpc>
              <a:spcBef>
                <a:spcPts val="254"/>
              </a:spcBef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dirty="0">
                <a:latin typeface="Trebuchet MS"/>
                <a:cs typeface="Trebuchet MS"/>
              </a:rPr>
              <a:t>ReactJs:</a:t>
            </a:r>
            <a:r>
              <a:rPr sz="1400" b="1" spc="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ahoma"/>
                <a:cs typeface="Tahoma"/>
              </a:rPr>
              <a:t>Component-based, </a:t>
            </a:r>
            <a:r>
              <a:rPr sz="1400" dirty="0">
                <a:latin typeface="Tahoma"/>
                <a:cs typeface="Tahoma"/>
              </a:rPr>
              <a:t>declarative,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virtual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DOM,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large community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&amp;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ecosystem.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(ReactJS)</a:t>
            </a:r>
            <a:endParaRPr sz="1400">
              <a:latin typeface="Tahoma"/>
              <a:cs typeface="Tahoma"/>
            </a:endParaRPr>
          </a:p>
          <a:p>
            <a:pPr marL="241300" marR="5080" indent="-229235">
              <a:lnSpc>
                <a:spcPct val="90000"/>
              </a:lnSpc>
              <a:spcBef>
                <a:spcPts val="50"/>
              </a:spcBef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spc="-20" dirty="0">
                <a:latin typeface="Trebuchet MS"/>
                <a:cs typeface="Trebuchet MS"/>
              </a:rPr>
              <a:t>AngularJs: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ahoma"/>
                <a:cs typeface="Tahoma"/>
              </a:rPr>
              <a:t>Full-</a:t>
            </a:r>
            <a:r>
              <a:rPr sz="1400" spc="-10" dirty="0">
                <a:latin typeface="Tahoma"/>
                <a:cs typeface="Tahoma"/>
              </a:rPr>
              <a:t>featured,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two-</a:t>
            </a:r>
            <a:r>
              <a:rPr sz="1400" spc="-20" dirty="0">
                <a:latin typeface="Tahoma"/>
                <a:cs typeface="Tahoma"/>
              </a:rPr>
              <a:t>way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data </a:t>
            </a:r>
            <a:r>
              <a:rPr sz="1400" dirty="0">
                <a:latin typeface="Tahoma"/>
                <a:cs typeface="Tahoma"/>
              </a:rPr>
              <a:t>binding,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MVC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architecture,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good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for </a:t>
            </a:r>
            <a:r>
              <a:rPr sz="1400" spc="-20" dirty="0">
                <a:latin typeface="Tahoma"/>
                <a:cs typeface="Tahoma"/>
              </a:rPr>
              <a:t>complex</a:t>
            </a:r>
            <a:r>
              <a:rPr sz="1400" spc="-20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SPAs.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(Angular)</a:t>
            </a:r>
            <a:endParaRPr sz="1400">
              <a:latin typeface="Tahoma"/>
              <a:cs typeface="Tahoma"/>
            </a:endParaRPr>
          </a:p>
          <a:p>
            <a:pPr marL="241300" indent="-228600">
              <a:lnSpc>
                <a:spcPts val="1420"/>
              </a:lnSpc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spc="-30" dirty="0">
                <a:latin typeface="Trebuchet MS"/>
                <a:cs typeface="Trebuchet MS"/>
              </a:rPr>
              <a:t>Vue.js: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ahoma"/>
                <a:cs typeface="Tahoma"/>
              </a:rPr>
              <a:t>Progressive,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easy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to</a:t>
            </a:r>
            <a:r>
              <a:rPr sz="1400" spc="-2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learn,</a:t>
            </a:r>
            <a:endParaRPr sz="1400">
              <a:latin typeface="Tahoma"/>
              <a:cs typeface="Tahoma"/>
            </a:endParaRPr>
          </a:p>
          <a:p>
            <a:pPr marL="241300" marR="344170">
              <a:lnSpc>
                <a:spcPts val="1490"/>
              </a:lnSpc>
              <a:spcBef>
                <a:spcPts val="140"/>
              </a:spcBef>
            </a:pPr>
            <a:r>
              <a:rPr sz="1400" spc="-20" dirty="0">
                <a:latin typeface="Tahoma"/>
                <a:cs typeface="Tahoma"/>
              </a:rPr>
              <a:t>flexible,</a:t>
            </a:r>
            <a:r>
              <a:rPr sz="1400" spc="-2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good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beginners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&amp;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small </a:t>
            </a:r>
            <a:r>
              <a:rPr sz="1400" spc="-45" dirty="0">
                <a:latin typeface="Tahoma"/>
                <a:cs typeface="Tahoma"/>
              </a:rPr>
              <a:t>projects.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(Vue.js)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4092" y="588390"/>
            <a:ext cx="3493135" cy="5784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235"/>
              </a:spcBef>
            </a:pPr>
            <a:r>
              <a:rPr sz="1850" spc="-125" dirty="0"/>
              <a:t>Some</a:t>
            </a:r>
            <a:r>
              <a:rPr sz="1850" spc="-5" dirty="0"/>
              <a:t> </a:t>
            </a:r>
            <a:r>
              <a:rPr sz="1850" spc="-100" dirty="0"/>
              <a:t>popularJavaScript</a:t>
            </a:r>
            <a:r>
              <a:rPr sz="1850" spc="-15" dirty="0"/>
              <a:t> </a:t>
            </a:r>
            <a:r>
              <a:rPr sz="1850" spc="-100" dirty="0"/>
              <a:t>Frameworks </a:t>
            </a:r>
            <a:r>
              <a:rPr sz="1850" spc="-105" dirty="0"/>
              <a:t>for</a:t>
            </a:r>
            <a:r>
              <a:rPr sz="1850" spc="-60" dirty="0"/>
              <a:t> </a:t>
            </a:r>
            <a:r>
              <a:rPr sz="1850" spc="-105" dirty="0"/>
              <a:t>Front-</a:t>
            </a:r>
            <a:r>
              <a:rPr sz="1850" spc="-120" dirty="0"/>
              <a:t>End</a:t>
            </a:r>
            <a:r>
              <a:rPr sz="1850" spc="-260" dirty="0"/>
              <a:t> </a:t>
            </a:r>
            <a:r>
              <a:rPr sz="1850" spc="-20" dirty="0"/>
              <a:t>Development</a:t>
            </a:r>
            <a:endParaRPr sz="1850"/>
          </a:p>
        </p:txBody>
      </p:sp>
      <p:sp>
        <p:nvSpPr>
          <p:cNvPr id="12" name="object 12"/>
          <p:cNvSpPr/>
          <p:nvPr/>
        </p:nvSpPr>
        <p:spPr>
          <a:xfrm>
            <a:off x="0" y="796924"/>
            <a:ext cx="142875" cy="504825"/>
          </a:xfrm>
          <a:custGeom>
            <a:avLst/>
            <a:gdLst/>
            <a:ahLst/>
            <a:cxnLst/>
            <a:rect l="l" t="t" r="r" b="b"/>
            <a:pathLst>
              <a:path w="142875" h="504825">
                <a:moveTo>
                  <a:pt x="142875" y="0"/>
                </a:moveTo>
                <a:lnTo>
                  <a:pt x="0" y="0"/>
                </a:lnTo>
                <a:lnTo>
                  <a:pt x="0" y="504825"/>
                </a:lnTo>
                <a:lnTo>
                  <a:pt x="142875" y="504825"/>
                </a:lnTo>
                <a:lnTo>
                  <a:pt x="1428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9509" y="303529"/>
            <a:ext cx="3808095" cy="1506855"/>
            <a:chOff x="4969509" y="303529"/>
            <a:chExt cx="3808095" cy="1506855"/>
          </a:xfrm>
        </p:grpSpPr>
        <p:sp>
          <p:nvSpPr>
            <p:cNvPr id="3" name="object 3"/>
            <p:cNvSpPr/>
            <p:nvPr/>
          </p:nvSpPr>
          <p:spPr>
            <a:xfrm>
              <a:off x="7139939" y="367029"/>
              <a:ext cx="1574165" cy="1226185"/>
            </a:xfrm>
            <a:custGeom>
              <a:avLst/>
              <a:gdLst/>
              <a:ahLst/>
              <a:cxnLst/>
              <a:rect l="l" t="t" r="r" b="b"/>
              <a:pathLst>
                <a:path w="1574165" h="1226185">
                  <a:moveTo>
                    <a:pt x="1569084" y="1226185"/>
                  </a:moveTo>
                  <a:lnTo>
                    <a:pt x="1572259" y="1177925"/>
                  </a:lnTo>
                  <a:lnTo>
                    <a:pt x="1574164" y="1129665"/>
                  </a:lnTo>
                  <a:lnTo>
                    <a:pt x="1573529" y="1081405"/>
                  </a:lnTo>
                  <a:lnTo>
                    <a:pt x="1570989" y="1034415"/>
                  </a:lnTo>
                  <a:lnTo>
                    <a:pt x="1565909" y="987425"/>
                  </a:lnTo>
                  <a:lnTo>
                    <a:pt x="1559559" y="941070"/>
                  </a:lnTo>
                  <a:lnTo>
                    <a:pt x="1551304" y="895350"/>
                  </a:lnTo>
                  <a:lnTo>
                    <a:pt x="1541144" y="850265"/>
                  </a:lnTo>
                  <a:lnTo>
                    <a:pt x="1529079" y="805815"/>
                  </a:lnTo>
                  <a:lnTo>
                    <a:pt x="1515109" y="762000"/>
                  </a:lnTo>
                  <a:lnTo>
                    <a:pt x="1499869" y="718820"/>
                  </a:lnTo>
                  <a:lnTo>
                    <a:pt x="1482725" y="676275"/>
                  </a:lnTo>
                  <a:lnTo>
                    <a:pt x="1463675" y="635000"/>
                  </a:lnTo>
                  <a:lnTo>
                    <a:pt x="1442719" y="594360"/>
                  </a:lnTo>
                  <a:lnTo>
                    <a:pt x="1421129" y="554990"/>
                  </a:lnTo>
                  <a:lnTo>
                    <a:pt x="1397000" y="516255"/>
                  </a:lnTo>
                  <a:lnTo>
                    <a:pt x="1371600" y="478155"/>
                  </a:lnTo>
                  <a:lnTo>
                    <a:pt x="1344929" y="441960"/>
                  </a:lnTo>
                  <a:lnTo>
                    <a:pt x="1316989" y="406400"/>
                  </a:lnTo>
                  <a:lnTo>
                    <a:pt x="1287779" y="372110"/>
                  </a:lnTo>
                  <a:lnTo>
                    <a:pt x="1256664" y="339090"/>
                  </a:lnTo>
                  <a:lnTo>
                    <a:pt x="1224279" y="307340"/>
                  </a:lnTo>
                  <a:lnTo>
                    <a:pt x="1190625" y="276225"/>
                  </a:lnTo>
                  <a:lnTo>
                    <a:pt x="1156334" y="247015"/>
                  </a:lnTo>
                  <a:lnTo>
                    <a:pt x="1120139" y="219710"/>
                  </a:lnTo>
                  <a:lnTo>
                    <a:pt x="1082675" y="193040"/>
                  </a:lnTo>
                  <a:lnTo>
                    <a:pt x="1044575" y="168275"/>
                  </a:lnTo>
                  <a:lnTo>
                    <a:pt x="1005204" y="144780"/>
                  </a:lnTo>
                  <a:lnTo>
                    <a:pt x="964564" y="123190"/>
                  </a:lnTo>
                  <a:lnTo>
                    <a:pt x="923289" y="102870"/>
                  </a:lnTo>
                  <a:lnTo>
                    <a:pt x="880744" y="84455"/>
                  </a:lnTo>
                  <a:lnTo>
                    <a:pt x="837564" y="67310"/>
                  </a:lnTo>
                  <a:lnTo>
                    <a:pt x="793114" y="52070"/>
                  </a:lnTo>
                  <a:lnTo>
                    <a:pt x="748029" y="38735"/>
                  </a:lnTo>
                  <a:lnTo>
                    <a:pt x="701675" y="27305"/>
                  </a:lnTo>
                  <a:lnTo>
                    <a:pt x="655319" y="17780"/>
                  </a:lnTo>
                  <a:lnTo>
                    <a:pt x="607694" y="10160"/>
                  </a:lnTo>
                  <a:lnTo>
                    <a:pt x="559434" y="4445"/>
                  </a:lnTo>
                  <a:lnTo>
                    <a:pt x="507364" y="1270"/>
                  </a:lnTo>
                  <a:lnTo>
                    <a:pt x="454659" y="0"/>
                  </a:lnTo>
                  <a:lnTo>
                    <a:pt x="402589" y="635"/>
                  </a:lnTo>
                  <a:lnTo>
                    <a:pt x="351154" y="4445"/>
                  </a:lnTo>
                  <a:lnTo>
                    <a:pt x="299084" y="10160"/>
                  </a:lnTo>
                  <a:lnTo>
                    <a:pt x="248284" y="18415"/>
                  </a:lnTo>
                  <a:lnTo>
                    <a:pt x="197484" y="29210"/>
                  </a:lnTo>
                  <a:lnTo>
                    <a:pt x="146684" y="42545"/>
                  </a:lnTo>
                  <a:lnTo>
                    <a:pt x="97154" y="57785"/>
                  </a:lnTo>
                  <a:lnTo>
                    <a:pt x="48259" y="75565"/>
                  </a:lnTo>
                  <a:lnTo>
                    <a:pt x="0" y="95885"/>
                  </a:lnTo>
                </a:path>
              </a:pathLst>
            </a:custGeom>
            <a:ln w="127000">
              <a:solidFill>
                <a:srgbClr val="0D9ED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69509" y="1543303"/>
              <a:ext cx="2914650" cy="266700"/>
            </a:xfrm>
            <a:custGeom>
              <a:avLst/>
              <a:gdLst/>
              <a:ahLst/>
              <a:cxnLst/>
              <a:rect l="l" t="t" r="r" b="b"/>
              <a:pathLst>
                <a:path w="2914650" h="266700">
                  <a:moveTo>
                    <a:pt x="0" y="266700"/>
                  </a:moveTo>
                  <a:lnTo>
                    <a:pt x="2914649" y="266700"/>
                  </a:lnTo>
                  <a:lnTo>
                    <a:pt x="2914649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94689"/>
            <a:ext cx="4114800" cy="4448175"/>
            <a:chOff x="0" y="694689"/>
            <a:chExt cx="4114800" cy="4448175"/>
          </a:xfrm>
        </p:grpSpPr>
        <p:sp>
          <p:nvSpPr>
            <p:cNvPr id="6" name="object 6"/>
            <p:cNvSpPr/>
            <p:nvPr/>
          </p:nvSpPr>
          <p:spPr>
            <a:xfrm>
              <a:off x="0" y="4114164"/>
              <a:ext cx="2000250" cy="1028700"/>
            </a:xfrm>
            <a:custGeom>
              <a:avLst/>
              <a:gdLst/>
              <a:ahLst/>
              <a:cxnLst/>
              <a:rect l="l" t="t" r="r" b="b"/>
              <a:pathLst>
                <a:path w="2000250" h="1028700">
                  <a:moveTo>
                    <a:pt x="711835" y="0"/>
                  </a:moveTo>
                  <a:lnTo>
                    <a:pt x="659130" y="1270"/>
                  </a:lnTo>
                  <a:lnTo>
                    <a:pt x="607695" y="4445"/>
                  </a:lnTo>
                  <a:lnTo>
                    <a:pt x="556260" y="9525"/>
                  </a:lnTo>
                  <a:lnTo>
                    <a:pt x="505459" y="16510"/>
                  </a:lnTo>
                  <a:lnTo>
                    <a:pt x="455295" y="25400"/>
                  </a:lnTo>
                  <a:lnTo>
                    <a:pt x="405765" y="35560"/>
                  </a:lnTo>
                  <a:lnTo>
                    <a:pt x="356870" y="48260"/>
                  </a:lnTo>
                  <a:lnTo>
                    <a:pt x="308610" y="62865"/>
                  </a:lnTo>
                  <a:lnTo>
                    <a:pt x="261620" y="78740"/>
                  </a:lnTo>
                  <a:lnTo>
                    <a:pt x="215265" y="96520"/>
                  </a:lnTo>
                  <a:lnTo>
                    <a:pt x="169545" y="116205"/>
                  </a:lnTo>
                  <a:lnTo>
                    <a:pt x="125095" y="137160"/>
                  </a:lnTo>
                  <a:lnTo>
                    <a:pt x="81280" y="160020"/>
                  </a:lnTo>
                  <a:lnTo>
                    <a:pt x="0" y="209550"/>
                  </a:lnTo>
                  <a:lnTo>
                    <a:pt x="0" y="1028699"/>
                  </a:lnTo>
                  <a:lnTo>
                    <a:pt x="2000250" y="1028699"/>
                  </a:lnTo>
                  <a:lnTo>
                    <a:pt x="1975485" y="931545"/>
                  </a:lnTo>
                  <a:lnTo>
                    <a:pt x="1960245" y="885825"/>
                  </a:lnTo>
                  <a:lnTo>
                    <a:pt x="1943100" y="840740"/>
                  </a:lnTo>
                  <a:lnTo>
                    <a:pt x="1925320" y="796290"/>
                  </a:lnTo>
                  <a:lnTo>
                    <a:pt x="1905000" y="753110"/>
                  </a:lnTo>
                  <a:lnTo>
                    <a:pt x="1884045" y="710565"/>
                  </a:lnTo>
                  <a:lnTo>
                    <a:pt x="1861185" y="668655"/>
                  </a:lnTo>
                  <a:lnTo>
                    <a:pt x="1836420" y="627380"/>
                  </a:lnTo>
                  <a:lnTo>
                    <a:pt x="1811020" y="588010"/>
                  </a:lnTo>
                  <a:lnTo>
                    <a:pt x="1783714" y="548640"/>
                  </a:lnTo>
                  <a:lnTo>
                    <a:pt x="1755139" y="511175"/>
                  </a:lnTo>
                  <a:lnTo>
                    <a:pt x="1725930" y="474345"/>
                  </a:lnTo>
                  <a:lnTo>
                    <a:pt x="1694814" y="438785"/>
                  </a:lnTo>
                  <a:lnTo>
                    <a:pt x="1662430" y="403860"/>
                  </a:lnTo>
                  <a:lnTo>
                    <a:pt x="1629410" y="370840"/>
                  </a:lnTo>
                  <a:lnTo>
                    <a:pt x="1594485" y="338455"/>
                  </a:lnTo>
                  <a:lnTo>
                    <a:pt x="1558925" y="307340"/>
                  </a:lnTo>
                  <a:lnTo>
                    <a:pt x="1522095" y="278130"/>
                  </a:lnTo>
                  <a:lnTo>
                    <a:pt x="1484630" y="249555"/>
                  </a:lnTo>
                  <a:lnTo>
                    <a:pt x="1445260" y="222885"/>
                  </a:lnTo>
                  <a:lnTo>
                    <a:pt x="1405890" y="196850"/>
                  </a:lnTo>
                  <a:lnTo>
                    <a:pt x="1364615" y="172720"/>
                  </a:lnTo>
                  <a:lnTo>
                    <a:pt x="1323340" y="149860"/>
                  </a:lnTo>
                  <a:lnTo>
                    <a:pt x="1280160" y="128270"/>
                  </a:lnTo>
                  <a:lnTo>
                    <a:pt x="1236980" y="108585"/>
                  </a:lnTo>
                  <a:lnTo>
                    <a:pt x="1192530" y="90170"/>
                  </a:lnTo>
                  <a:lnTo>
                    <a:pt x="1147445" y="73660"/>
                  </a:lnTo>
                  <a:lnTo>
                    <a:pt x="1101725" y="58420"/>
                  </a:lnTo>
                  <a:lnTo>
                    <a:pt x="1055370" y="45085"/>
                  </a:lnTo>
                  <a:lnTo>
                    <a:pt x="1007744" y="33655"/>
                  </a:lnTo>
                  <a:lnTo>
                    <a:pt x="960119" y="23495"/>
                  </a:lnTo>
                  <a:lnTo>
                    <a:pt x="911225" y="15240"/>
                  </a:lnTo>
                  <a:lnTo>
                    <a:pt x="862330" y="8890"/>
                  </a:lnTo>
                  <a:lnTo>
                    <a:pt x="812800" y="3810"/>
                  </a:lnTo>
                  <a:lnTo>
                    <a:pt x="762635" y="1270"/>
                  </a:lnTo>
                  <a:lnTo>
                    <a:pt x="711835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" y="694689"/>
              <a:ext cx="3590925" cy="36290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05959" y="115265"/>
            <a:ext cx="26885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TypeScript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734559" y="1521028"/>
            <a:ext cx="3616325" cy="28003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198120" indent="-229235">
              <a:lnSpc>
                <a:spcPct val="89100"/>
              </a:lnSpc>
              <a:spcBef>
                <a:spcPts val="355"/>
              </a:spcBef>
              <a:buClr>
                <a:srgbClr val="0D2841"/>
              </a:buClr>
              <a:buSzPct val="92500"/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TypeScript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superset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JavaScript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that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adds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optional static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typing.</a:t>
            </a:r>
            <a:endParaRPr sz="2000">
              <a:latin typeface="Tahoma"/>
              <a:cs typeface="Tahoma"/>
            </a:endParaRPr>
          </a:p>
          <a:p>
            <a:pPr marL="241300" marR="5080" indent="-229235">
              <a:lnSpc>
                <a:spcPct val="90500"/>
              </a:lnSpc>
              <a:spcBef>
                <a:spcPts val="15"/>
              </a:spcBef>
              <a:buClr>
                <a:srgbClr val="0D2841"/>
              </a:buClr>
              <a:buSzPct val="92500"/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It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catches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errors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early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during </a:t>
            </a:r>
            <a:r>
              <a:rPr sz="2000" dirty="0">
                <a:latin typeface="Tahoma"/>
                <a:cs typeface="Tahoma"/>
              </a:rPr>
              <a:t>development,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making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code </a:t>
            </a:r>
            <a:r>
              <a:rPr sz="2000" spc="-25" dirty="0">
                <a:latin typeface="Tahoma"/>
                <a:cs typeface="Tahoma"/>
              </a:rPr>
              <a:t>more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robust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maintainable.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1935"/>
              </a:lnSpc>
              <a:buClr>
                <a:srgbClr val="0D2841"/>
              </a:buClr>
              <a:buSzPct val="92500"/>
              <a:buFont typeface="Arial MT"/>
              <a:buChar char="•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It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improves</a:t>
            </a:r>
            <a:r>
              <a:rPr sz="2000" spc="-3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developer</a:t>
            </a:r>
            <a:endParaRPr sz="2000">
              <a:latin typeface="Tahoma"/>
              <a:cs typeface="Tahoma"/>
            </a:endParaRPr>
          </a:p>
          <a:p>
            <a:pPr marL="241300" marR="272415">
              <a:lnSpc>
                <a:spcPct val="91000"/>
              </a:lnSpc>
              <a:spcBef>
                <a:spcPts val="155"/>
              </a:spcBef>
            </a:pPr>
            <a:r>
              <a:rPr sz="2000" spc="-25" dirty="0">
                <a:latin typeface="Tahoma"/>
                <a:cs typeface="Tahoma"/>
              </a:rPr>
              <a:t>experience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with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features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like </a:t>
            </a:r>
            <a:r>
              <a:rPr sz="2000" dirty="0">
                <a:latin typeface="Tahoma"/>
                <a:cs typeface="Tahoma"/>
              </a:rPr>
              <a:t>autocompletion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better tooling.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5424"/>
            <a:ext cx="8772525" cy="3634104"/>
            <a:chOff x="0" y="1495424"/>
            <a:chExt cx="8772525" cy="3634104"/>
          </a:xfrm>
        </p:grpSpPr>
        <p:sp>
          <p:nvSpPr>
            <p:cNvPr id="3" name="object 3"/>
            <p:cNvSpPr/>
            <p:nvPr/>
          </p:nvSpPr>
          <p:spPr>
            <a:xfrm>
              <a:off x="0" y="1495424"/>
              <a:ext cx="8591550" cy="590550"/>
            </a:xfrm>
            <a:custGeom>
              <a:avLst/>
              <a:gdLst/>
              <a:ahLst/>
              <a:cxnLst/>
              <a:rect l="l" t="t" r="r" b="b"/>
              <a:pathLst>
                <a:path w="8591550" h="590550">
                  <a:moveTo>
                    <a:pt x="8591550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8591550" y="59055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9247"/>
              <a:ext cx="8682355" cy="35102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7824"/>
              <a:ext cx="8534400" cy="3209925"/>
            </a:xfrm>
            <a:custGeom>
              <a:avLst/>
              <a:gdLst/>
              <a:ahLst/>
              <a:cxnLst/>
              <a:rect l="l" t="t" r="r" b="b"/>
              <a:pathLst>
                <a:path w="8534400" h="3209925">
                  <a:moveTo>
                    <a:pt x="8534400" y="0"/>
                  </a:moveTo>
                  <a:lnTo>
                    <a:pt x="0" y="0"/>
                  </a:lnTo>
                  <a:lnTo>
                    <a:pt x="0" y="3209925"/>
                  </a:lnTo>
                  <a:lnTo>
                    <a:pt x="8534400" y="3209925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725" y="1866899"/>
              <a:ext cx="3419475" cy="2781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58225" y="1495424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114300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114300" y="5905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6452" y="112217"/>
            <a:ext cx="140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jQuery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905052" y="1905761"/>
            <a:ext cx="2901315" cy="2308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89400"/>
              </a:lnSpc>
              <a:spcBef>
                <a:spcPts val="300"/>
              </a:spcBef>
              <a:buClr>
                <a:srgbClr val="121212"/>
              </a:buClr>
              <a:buSzPct val="113333"/>
              <a:buFont typeface="Arial MT"/>
              <a:buChar char="•"/>
              <a:tabLst>
                <a:tab pos="241300" algn="l"/>
              </a:tabLst>
            </a:pPr>
            <a:r>
              <a:rPr sz="1500" spc="-45" dirty="0">
                <a:latin typeface="Tahoma"/>
                <a:cs typeface="Tahoma"/>
              </a:rPr>
              <a:t>jǪuery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-35" dirty="0">
                <a:latin typeface="Tahoma"/>
                <a:cs typeface="Tahoma"/>
              </a:rPr>
              <a:t>lightweight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-40" dirty="0">
                <a:latin typeface="Tahoma"/>
                <a:cs typeface="Tahoma"/>
              </a:rPr>
              <a:t>JavaScript </a:t>
            </a:r>
            <a:r>
              <a:rPr sz="1500" dirty="0">
                <a:latin typeface="Tahoma"/>
                <a:cs typeface="Tahoma"/>
              </a:rPr>
              <a:t>library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that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simplifies</a:t>
            </a:r>
            <a:r>
              <a:rPr sz="1500" spc="-25" dirty="0">
                <a:latin typeface="Tahoma"/>
                <a:cs typeface="Tahoma"/>
              </a:rPr>
              <a:t> DOM </a:t>
            </a:r>
            <a:r>
              <a:rPr sz="1500" dirty="0">
                <a:latin typeface="Tahoma"/>
                <a:cs typeface="Tahoma"/>
              </a:rPr>
              <a:t>manipulation,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event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handling, </a:t>
            </a:r>
            <a:r>
              <a:rPr sz="1500" spc="-60" dirty="0">
                <a:latin typeface="Tahoma"/>
                <a:cs typeface="Tahoma"/>
              </a:rPr>
              <a:t>and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-60" dirty="0">
                <a:latin typeface="Tahoma"/>
                <a:cs typeface="Tahoma"/>
              </a:rPr>
              <a:t>AJAX</a:t>
            </a:r>
            <a:r>
              <a:rPr sz="1500" spc="-19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interactions.</a:t>
            </a:r>
            <a:endParaRPr sz="1500">
              <a:latin typeface="Tahoma"/>
              <a:cs typeface="Tahoma"/>
            </a:endParaRPr>
          </a:p>
          <a:p>
            <a:pPr marL="241300" marR="99060" indent="-228600">
              <a:lnSpc>
                <a:spcPct val="88100"/>
              </a:lnSpc>
              <a:spcBef>
                <a:spcPts val="120"/>
              </a:spcBef>
              <a:buClr>
                <a:srgbClr val="121212"/>
              </a:buClr>
              <a:buSzPct val="113333"/>
              <a:buFont typeface="Arial MT"/>
              <a:buChar char="•"/>
              <a:tabLst>
                <a:tab pos="241300" algn="l"/>
              </a:tabLst>
            </a:pPr>
            <a:r>
              <a:rPr sz="1500" dirty="0">
                <a:latin typeface="Tahoma"/>
                <a:cs typeface="Tahoma"/>
              </a:rPr>
              <a:t>It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reduces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 amount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code </a:t>
            </a:r>
            <a:r>
              <a:rPr sz="1500" dirty="0">
                <a:latin typeface="Tahoma"/>
                <a:cs typeface="Tahoma"/>
              </a:rPr>
              <a:t>needed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for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common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tasks, </a:t>
            </a:r>
            <a:r>
              <a:rPr sz="1500" spc="-20" dirty="0">
                <a:latin typeface="Tahoma"/>
                <a:cs typeface="Tahoma"/>
              </a:rPr>
              <a:t>making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development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faster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and </a:t>
            </a:r>
            <a:r>
              <a:rPr sz="1500" spc="-10" dirty="0">
                <a:latin typeface="Tahoma"/>
                <a:cs typeface="Tahoma"/>
              </a:rPr>
              <a:t>easier.</a:t>
            </a:r>
            <a:endParaRPr sz="1500">
              <a:latin typeface="Tahoma"/>
              <a:cs typeface="Tahoma"/>
            </a:endParaRPr>
          </a:p>
          <a:p>
            <a:pPr marL="241300" marR="572770" indent="-228600" algn="just">
              <a:lnSpc>
                <a:spcPct val="88100"/>
              </a:lnSpc>
              <a:spcBef>
                <a:spcPts val="120"/>
              </a:spcBef>
              <a:buClr>
                <a:srgbClr val="121212"/>
              </a:buClr>
              <a:buSzPct val="113333"/>
              <a:buFont typeface="Arial MT"/>
              <a:buChar char="•"/>
              <a:tabLst>
                <a:tab pos="241300" algn="l"/>
              </a:tabLst>
            </a:pPr>
            <a:r>
              <a:rPr sz="1500" spc="-10" dirty="0">
                <a:latin typeface="Tahoma"/>
                <a:cs typeface="Tahoma"/>
              </a:rPr>
              <a:t>Popularly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used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for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adding </a:t>
            </a:r>
            <a:r>
              <a:rPr sz="1500" dirty="0">
                <a:latin typeface="Tahoma"/>
                <a:cs typeface="Tahoma"/>
              </a:rPr>
              <a:t>interactivity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and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dynamic </a:t>
            </a:r>
            <a:r>
              <a:rPr sz="1500" spc="-50" dirty="0">
                <a:latin typeface="Tahoma"/>
                <a:cs typeface="Tahoma"/>
              </a:rPr>
              <a:t>behavior</a:t>
            </a:r>
            <a:r>
              <a:rPr sz="1500" spc="-165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to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65" dirty="0">
                <a:latin typeface="Tahoma"/>
                <a:cs typeface="Tahoma"/>
              </a:rPr>
              <a:t>web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pages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5424"/>
            <a:ext cx="8772525" cy="3634104"/>
            <a:chOff x="0" y="1495424"/>
            <a:chExt cx="8772525" cy="3634104"/>
          </a:xfrm>
        </p:grpSpPr>
        <p:sp>
          <p:nvSpPr>
            <p:cNvPr id="3" name="object 3"/>
            <p:cNvSpPr/>
            <p:nvPr/>
          </p:nvSpPr>
          <p:spPr>
            <a:xfrm>
              <a:off x="0" y="1495424"/>
              <a:ext cx="8591550" cy="590550"/>
            </a:xfrm>
            <a:custGeom>
              <a:avLst/>
              <a:gdLst/>
              <a:ahLst/>
              <a:cxnLst/>
              <a:rect l="l" t="t" r="r" b="b"/>
              <a:pathLst>
                <a:path w="8591550" h="590550">
                  <a:moveTo>
                    <a:pt x="8591550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8591550" y="59055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9247"/>
              <a:ext cx="8682355" cy="35102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7824"/>
              <a:ext cx="8534400" cy="3209925"/>
            </a:xfrm>
            <a:custGeom>
              <a:avLst/>
              <a:gdLst/>
              <a:ahLst/>
              <a:cxnLst/>
              <a:rect l="l" t="t" r="r" b="b"/>
              <a:pathLst>
                <a:path w="8534400" h="3209925">
                  <a:moveTo>
                    <a:pt x="8534400" y="0"/>
                  </a:moveTo>
                  <a:lnTo>
                    <a:pt x="0" y="0"/>
                  </a:lnTo>
                  <a:lnTo>
                    <a:pt x="0" y="3209925"/>
                  </a:lnTo>
                  <a:lnTo>
                    <a:pt x="8534400" y="3209925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125" y="2285999"/>
              <a:ext cx="3867150" cy="19335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58225" y="1495424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114300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114300" y="5905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6452" y="267665"/>
            <a:ext cx="7178040" cy="9175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459"/>
              </a:spcBef>
            </a:pPr>
            <a:r>
              <a:rPr sz="3050" spc="-185" dirty="0"/>
              <a:t>Here</a:t>
            </a:r>
            <a:r>
              <a:rPr sz="3050" spc="-30" dirty="0"/>
              <a:t> </a:t>
            </a:r>
            <a:r>
              <a:rPr sz="3050" spc="-180" dirty="0"/>
              <a:t>are</a:t>
            </a:r>
            <a:r>
              <a:rPr sz="3050" spc="-114" dirty="0"/>
              <a:t> </a:t>
            </a:r>
            <a:r>
              <a:rPr sz="3050" spc="-210" dirty="0"/>
              <a:t>some</a:t>
            </a:r>
            <a:r>
              <a:rPr sz="3050" spc="-229" dirty="0"/>
              <a:t> </a:t>
            </a:r>
            <a:r>
              <a:rPr sz="3050" spc="-150" dirty="0"/>
              <a:t>of</a:t>
            </a:r>
            <a:r>
              <a:rPr sz="3050" spc="-175" dirty="0"/>
              <a:t> </a:t>
            </a:r>
            <a:r>
              <a:rPr sz="3050" spc="-180" dirty="0"/>
              <a:t>the</a:t>
            </a:r>
            <a:r>
              <a:rPr sz="3050" spc="-125" dirty="0"/>
              <a:t> </a:t>
            </a:r>
            <a:r>
              <a:rPr sz="3050" spc="-150" dirty="0"/>
              <a:t>essential</a:t>
            </a:r>
            <a:r>
              <a:rPr sz="3050" spc="-25" dirty="0"/>
              <a:t> </a:t>
            </a:r>
            <a:r>
              <a:rPr sz="3050" spc="-150" dirty="0"/>
              <a:t>tools</a:t>
            </a:r>
            <a:r>
              <a:rPr sz="3050" spc="-200" dirty="0"/>
              <a:t> </a:t>
            </a:r>
            <a:r>
              <a:rPr sz="3050" spc="-155" dirty="0"/>
              <a:t>for</a:t>
            </a:r>
            <a:r>
              <a:rPr sz="3050" spc="-105" dirty="0"/>
              <a:t> </a:t>
            </a:r>
            <a:r>
              <a:rPr sz="3050" spc="-90" dirty="0"/>
              <a:t>front- </a:t>
            </a:r>
            <a:r>
              <a:rPr sz="3050" spc="-180" dirty="0"/>
              <a:t>end</a:t>
            </a:r>
            <a:r>
              <a:rPr sz="3050" spc="-265" dirty="0"/>
              <a:t> </a:t>
            </a:r>
            <a:r>
              <a:rPr sz="3050" spc="-80" dirty="0"/>
              <a:t>development</a:t>
            </a:r>
            <a:endParaRPr sz="3050"/>
          </a:p>
        </p:txBody>
      </p:sp>
      <p:sp>
        <p:nvSpPr>
          <p:cNvPr id="9" name="object 9"/>
          <p:cNvSpPr txBox="1"/>
          <p:nvPr/>
        </p:nvSpPr>
        <p:spPr>
          <a:xfrm>
            <a:off x="676452" y="2061209"/>
            <a:ext cx="3105785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104166"/>
              <a:buFont typeface="Arial MT"/>
              <a:buChar char="•"/>
              <a:tabLst>
                <a:tab pos="240665" algn="l"/>
              </a:tabLst>
            </a:pPr>
            <a:r>
              <a:rPr sz="1200" b="1" spc="-10" dirty="0">
                <a:latin typeface="Trebuchet MS"/>
                <a:cs typeface="Trebuchet MS"/>
              </a:rPr>
              <a:t>Code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Editors:</a:t>
            </a:r>
            <a:endParaRPr sz="1200">
              <a:latin typeface="Trebuchet MS"/>
              <a:cs typeface="Trebuchet MS"/>
            </a:endParaRPr>
          </a:p>
          <a:p>
            <a:pPr marL="12700" marR="5080" indent="227965">
              <a:lnSpc>
                <a:spcPct val="92300"/>
              </a:lnSpc>
              <a:spcBef>
                <a:spcPts val="1145"/>
              </a:spcBef>
              <a:buSzPct val="104166"/>
              <a:buFont typeface="Arial MT"/>
              <a:buChar char="•"/>
              <a:tabLst>
                <a:tab pos="240665" algn="l"/>
              </a:tabLst>
            </a:pPr>
            <a:r>
              <a:rPr sz="1200" b="1" dirty="0">
                <a:latin typeface="Trebuchet MS"/>
                <a:cs typeface="Trebuchet MS"/>
              </a:rPr>
              <a:t>Visual</a:t>
            </a:r>
            <a:r>
              <a:rPr sz="1200" b="1" spc="-10" dirty="0">
                <a:latin typeface="Trebuchet MS"/>
                <a:cs typeface="Trebuchet MS"/>
              </a:rPr>
              <a:t> Studio:</a:t>
            </a:r>
            <a:r>
              <a:rPr sz="1200" b="1" spc="-8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popular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and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versatile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code </a:t>
            </a:r>
            <a:r>
              <a:rPr sz="1200" spc="-25" dirty="0">
                <a:latin typeface="Tahoma"/>
                <a:cs typeface="Tahoma"/>
              </a:rPr>
              <a:t>editor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extensive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features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and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plugin support,Codemaking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great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choice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for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both </a:t>
            </a:r>
            <a:r>
              <a:rPr sz="1200" spc="-30" dirty="0">
                <a:latin typeface="Tahoma"/>
                <a:cs typeface="Tahoma"/>
              </a:rPr>
              <a:t>beginners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and</a:t>
            </a:r>
            <a:r>
              <a:rPr sz="1200" spc="-2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experienced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developers</a:t>
            </a:r>
            <a:endParaRPr sz="1200">
              <a:latin typeface="Tahoma"/>
              <a:cs typeface="Tahoma"/>
            </a:endParaRPr>
          </a:p>
          <a:p>
            <a:pPr marL="12700" marR="9525" indent="227965">
              <a:lnSpc>
                <a:spcPct val="92600"/>
              </a:lnSpc>
              <a:spcBef>
                <a:spcPts val="1090"/>
              </a:spcBef>
              <a:buSzPct val="104166"/>
              <a:buFont typeface="Arial MT"/>
              <a:buChar char="•"/>
              <a:tabLst>
                <a:tab pos="240665" algn="l"/>
              </a:tabLst>
            </a:pPr>
            <a:r>
              <a:rPr sz="1200" b="1" spc="-40" dirty="0">
                <a:latin typeface="Trebuchet MS"/>
                <a:cs typeface="Trebuchet MS"/>
              </a:rPr>
              <a:t>Sublime</a:t>
            </a:r>
            <a:r>
              <a:rPr sz="1200" b="1" spc="-45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Text: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fast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and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lightweight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code </a:t>
            </a:r>
            <a:r>
              <a:rPr sz="1200" spc="-10" dirty="0">
                <a:latin typeface="Tahoma"/>
                <a:cs typeface="Tahoma"/>
              </a:rPr>
              <a:t>editor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with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clean</a:t>
            </a:r>
            <a:r>
              <a:rPr sz="1200" spc="-10" dirty="0">
                <a:latin typeface="Tahoma"/>
                <a:cs typeface="Tahoma"/>
              </a:rPr>
              <a:t> interface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and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customization options.</a:t>
            </a:r>
            <a:endParaRPr sz="1200">
              <a:latin typeface="Tahoma"/>
              <a:cs typeface="Tahoma"/>
            </a:endParaRPr>
          </a:p>
          <a:p>
            <a:pPr marL="12700" marR="93980" indent="229235" algn="just">
              <a:lnSpc>
                <a:spcPct val="93300"/>
              </a:lnSpc>
              <a:spcBef>
                <a:spcPts val="1080"/>
              </a:spcBef>
              <a:buSzPct val="104166"/>
              <a:buFont typeface="Arial MT"/>
              <a:buChar char="•"/>
              <a:tabLst>
                <a:tab pos="241935" algn="l"/>
              </a:tabLst>
            </a:pPr>
            <a:r>
              <a:rPr sz="1200" b="1" spc="-10" dirty="0">
                <a:latin typeface="Trebuchet MS"/>
                <a:cs typeface="Trebuchet MS"/>
              </a:rPr>
              <a:t>Atom: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free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and</a:t>
            </a:r>
            <a:r>
              <a:rPr sz="1200" spc="-13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open-source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code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editor from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GitHub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with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built-</a:t>
            </a:r>
            <a:r>
              <a:rPr sz="1200" spc="-15" dirty="0">
                <a:latin typeface="Tahoma"/>
                <a:cs typeface="Tahoma"/>
              </a:rPr>
              <a:t>in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package</a:t>
            </a:r>
            <a:r>
              <a:rPr sz="1200" spc="-1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manager and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large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community.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4028" y="2024633"/>
            <a:ext cx="3338195" cy="19856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1300" marR="124460" indent="-229235">
              <a:lnSpc>
                <a:spcPct val="91900"/>
              </a:lnSpc>
              <a:spcBef>
                <a:spcPts val="225"/>
              </a:spcBef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dirty="0">
                <a:latin typeface="Trebuchet MS"/>
                <a:cs typeface="Trebuchet MS"/>
              </a:rPr>
              <a:t>Sass:</a:t>
            </a:r>
            <a:r>
              <a:rPr sz="1400" b="1" spc="145" dirty="0">
                <a:latin typeface="Trebuchet MS"/>
                <a:cs typeface="Trebuchet MS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CSS</a:t>
            </a:r>
            <a:r>
              <a:rPr sz="1400" spc="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preprocessor</a:t>
            </a:r>
            <a:r>
              <a:rPr sz="1400" spc="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adds </a:t>
            </a:r>
            <a:r>
              <a:rPr sz="1400" spc="-10" dirty="0">
                <a:latin typeface="Tahoma"/>
                <a:cs typeface="Tahoma"/>
              </a:rPr>
              <a:t>variables,</a:t>
            </a:r>
            <a:r>
              <a:rPr sz="1400" spc="-20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mixins,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other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features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to </a:t>
            </a:r>
            <a:r>
              <a:rPr sz="1400" spc="-20" dirty="0">
                <a:latin typeface="Tahoma"/>
                <a:cs typeface="Tahoma"/>
              </a:rPr>
              <a:t>make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your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CSS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more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maintainable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spc="-10" dirty="0">
                <a:latin typeface="Tahoma"/>
                <a:cs typeface="Tahoma"/>
              </a:rPr>
              <a:t>reusable.</a:t>
            </a:r>
            <a:endParaRPr sz="1400">
              <a:latin typeface="Tahoma"/>
              <a:cs typeface="Tahoma"/>
            </a:endParaRPr>
          </a:p>
          <a:p>
            <a:pPr marL="241300" indent="-228600">
              <a:lnSpc>
                <a:spcPts val="1395"/>
              </a:lnSpc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dirty="0">
                <a:latin typeface="Trebuchet MS"/>
                <a:cs typeface="Trebuchet MS"/>
              </a:rPr>
              <a:t>Less:</a:t>
            </a:r>
            <a:r>
              <a:rPr sz="1400" b="1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ahoma"/>
                <a:cs typeface="Tahoma"/>
              </a:rPr>
              <a:t>Another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popular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CSS</a:t>
            </a:r>
            <a:endParaRPr sz="1400">
              <a:latin typeface="Tahoma"/>
              <a:cs typeface="Tahoma"/>
            </a:endParaRPr>
          </a:p>
          <a:p>
            <a:pPr marL="241300" marR="292100">
              <a:lnSpc>
                <a:spcPts val="1490"/>
              </a:lnSpc>
              <a:spcBef>
                <a:spcPts val="140"/>
              </a:spcBef>
            </a:pPr>
            <a:r>
              <a:rPr sz="1400" spc="-10" dirty="0">
                <a:latin typeface="Tahoma"/>
                <a:cs typeface="Tahoma"/>
              </a:rPr>
              <a:t>preprocessor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with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similar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features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to </a:t>
            </a:r>
            <a:r>
              <a:rPr sz="1400" spc="-10" dirty="0">
                <a:latin typeface="Tahoma"/>
                <a:cs typeface="Tahoma"/>
              </a:rPr>
              <a:t>Sass.</a:t>
            </a:r>
            <a:endParaRPr sz="1400">
              <a:latin typeface="Tahoma"/>
              <a:cs typeface="Tahoma"/>
            </a:endParaRPr>
          </a:p>
          <a:p>
            <a:pPr marL="241300" indent="-228600">
              <a:lnSpc>
                <a:spcPts val="1435"/>
              </a:lnSpc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spc="-10" dirty="0">
                <a:latin typeface="Trebuchet MS"/>
                <a:cs typeface="Trebuchet MS"/>
              </a:rPr>
              <a:t>ESLint: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JavaScript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linter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helps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  <a:p>
            <a:pPr marL="241300" marR="5715">
              <a:lnSpc>
                <a:spcPts val="1540"/>
              </a:lnSpc>
              <a:spcBef>
                <a:spcPts val="130"/>
              </a:spcBef>
            </a:pPr>
            <a:r>
              <a:rPr sz="1400" spc="-10" dirty="0">
                <a:latin typeface="Tahoma"/>
                <a:cs typeface="Tahoma"/>
              </a:rPr>
              <a:t>enforce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coding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style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catch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potential errors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150" y="457199"/>
            <a:ext cx="4624705" cy="1367155"/>
            <a:chOff x="184150" y="457199"/>
            <a:chExt cx="4624705" cy="1367155"/>
          </a:xfrm>
        </p:grpSpPr>
        <p:sp>
          <p:nvSpPr>
            <p:cNvPr id="4" name="object 4"/>
            <p:cNvSpPr/>
            <p:nvPr/>
          </p:nvSpPr>
          <p:spPr>
            <a:xfrm>
              <a:off x="184150" y="790574"/>
              <a:ext cx="276225" cy="504825"/>
            </a:xfrm>
            <a:custGeom>
              <a:avLst/>
              <a:gdLst/>
              <a:ahLst/>
              <a:cxnLst/>
              <a:rect l="l" t="t" r="r" b="b"/>
              <a:pathLst>
                <a:path w="276225" h="504825">
                  <a:moveTo>
                    <a:pt x="1524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52400" y="504825"/>
                  </a:lnTo>
                  <a:lnTo>
                    <a:pt x="152400" y="0"/>
                  </a:lnTo>
                  <a:close/>
                </a:path>
                <a:path w="276225" h="504825">
                  <a:moveTo>
                    <a:pt x="276225" y="0"/>
                  </a:moveTo>
                  <a:lnTo>
                    <a:pt x="200025" y="0"/>
                  </a:lnTo>
                  <a:lnTo>
                    <a:pt x="200025" y="504825"/>
                  </a:lnTo>
                  <a:lnTo>
                    <a:pt x="276225" y="5048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75" y="457199"/>
              <a:ext cx="4500880" cy="13671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0375" y="485774"/>
              <a:ext cx="4200525" cy="1066800"/>
            </a:xfrm>
            <a:custGeom>
              <a:avLst/>
              <a:gdLst/>
              <a:ahLst/>
              <a:cxnLst/>
              <a:rect l="l" t="t" r="r" b="b"/>
              <a:pathLst>
                <a:path w="4200525" h="1066800">
                  <a:moveTo>
                    <a:pt x="4200525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4200525" y="1066800"/>
                  </a:lnTo>
                  <a:lnTo>
                    <a:pt x="4200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7140" y="813638"/>
            <a:ext cx="3434079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0395" algn="l"/>
              </a:tabLst>
            </a:pPr>
            <a:r>
              <a:rPr sz="2450" spc="-30" dirty="0"/>
              <a:t>Preprocessors</a:t>
            </a:r>
            <a:r>
              <a:rPr sz="2450" dirty="0"/>
              <a:t>	</a:t>
            </a:r>
            <a:r>
              <a:rPr sz="2450" spc="-45" dirty="0"/>
              <a:t>and</a:t>
            </a:r>
            <a:r>
              <a:rPr sz="2450" spc="-140" dirty="0"/>
              <a:t> </a:t>
            </a:r>
            <a:r>
              <a:rPr sz="2450" spc="-105" dirty="0"/>
              <a:t>Linters:</a:t>
            </a:r>
            <a:endParaRPr sz="2450"/>
          </a:p>
        </p:txBody>
      </p:sp>
      <p:sp>
        <p:nvSpPr>
          <p:cNvPr id="8" name="object 8"/>
          <p:cNvSpPr/>
          <p:nvPr/>
        </p:nvSpPr>
        <p:spPr>
          <a:xfrm>
            <a:off x="0" y="796924"/>
            <a:ext cx="142875" cy="504825"/>
          </a:xfrm>
          <a:custGeom>
            <a:avLst/>
            <a:gdLst/>
            <a:ahLst/>
            <a:cxnLst/>
            <a:rect l="l" t="t" r="r" b="b"/>
            <a:pathLst>
              <a:path w="142875" h="504825">
                <a:moveTo>
                  <a:pt x="142875" y="0"/>
                </a:moveTo>
                <a:lnTo>
                  <a:pt x="0" y="0"/>
                </a:lnTo>
                <a:lnTo>
                  <a:pt x="0" y="504825"/>
                </a:lnTo>
                <a:lnTo>
                  <a:pt x="142875" y="504825"/>
                </a:lnTo>
                <a:lnTo>
                  <a:pt x="1428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95875" y="457199"/>
            <a:ext cx="3429000" cy="4210050"/>
            <a:chOff x="5095875" y="457199"/>
            <a:chExt cx="3429000" cy="42100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5875" y="457199"/>
              <a:ext cx="3419475" cy="4200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6175" y="3686174"/>
              <a:ext cx="1028700" cy="981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76249"/>
              <a:ext cx="1438275" cy="96202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628650" y="4849495"/>
            <a:ext cx="7886700" cy="0"/>
          </a:xfrm>
          <a:custGeom>
            <a:avLst/>
            <a:gdLst/>
            <a:ahLst/>
            <a:cxnLst/>
            <a:rect l="l" t="t" r="r" b="b"/>
            <a:pathLst>
              <a:path w="7886700">
                <a:moveTo>
                  <a:pt x="78867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D9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52" y="621613"/>
            <a:ext cx="2548890" cy="7842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405"/>
              </a:spcBef>
            </a:pPr>
            <a:r>
              <a:rPr sz="2600" spc="-114" dirty="0"/>
              <a:t>Browser</a:t>
            </a:r>
            <a:r>
              <a:rPr sz="2600" spc="-30" dirty="0"/>
              <a:t> </a:t>
            </a:r>
            <a:r>
              <a:rPr sz="2600" spc="-135" dirty="0"/>
              <a:t>Developer </a:t>
            </a:r>
            <a:r>
              <a:rPr sz="2600" spc="-10" dirty="0"/>
              <a:t>Tools: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52652" y="1908810"/>
            <a:ext cx="2934970" cy="21228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665" marR="143510" indent="-228600">
              <a:lnSpc>
                <a:spcPct val="89900"/>
              </a:lnSpc>
              <a:spcBef>
                <a:spcPts val="290"/>
              </a:spcBef>
              <a:buClr>
                <a:srgbClr val="0D2841"/>
              </a:buClr>
              <a:buFont typeface="Arial MT"/>
              <a:buChar char="•"/>
              <a:tabLst>
                <a:tab pos="240665" algn="l"/>
              </a:tabLst>
            </a:pPr>
            <a:r>
              <a:rPr sz="1500" b="1" spc="-10" dirty="0">
                <a:latin typeface="Trebuchet MS"/>
                <a:cs typeface="Trebuchet MS"/>
              </a:rPr>
              <a:t>Chrome</a:t>
            </a:r>
            <a:r>
              <a:rPr sz="1500" b="1" spc="-55" dirty="0">
                <a:latin typeface="Trebuchet MS"/>
                <a:cs typeface="Trebuchet MS"/>
              </a:rPr>
              <a:t> </a:t>
            </a:r>
            <a:r>
              <a:rPr sz="1500" b="1" spc="-20" dirty="0">
                <a:latin typeface="Trebuchet MS"/>
                <a:cs typeface="Trebuchet MS"/>
              </a:rPr>
              <a:t>DevTools:</a:t>
            </a:r>
            <a:r>
              <a:rPr sz="1500" b="1" spc="-5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ahoma"/>
                <a:cs typeface="Tahoma"/>
              </a:rPr>
              <a:t>Built-in </a:t>
            </a:r>
            <a:r>
              <a:rPr sz="1500" dirty="0">
                <a:latin typeface="Tahoma"/>
                <a:cs typeface="Tahoma"/>
              </a:rPr>
              <a:t>developer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tools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in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Chrome </a:t>
            </a:r>
            <a:r>
              <a:rPr sz="1500" spc="-40" dirty="0">
                <a:latin typeface="Tahoma"/>
                <a:cs typeface="Tahoma"/>
              </a:rPr>
              <a:t>browser,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offering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powerful </a:t>
            </a:r>
            <a:r>
              <a:rPr sz="1500" spc="-40" dirty="0">
                <a:latin typeface="Tahoma"/>
                <a:cs typeface="Tahoma"/>
              </a:rPr>
              <a:t>features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for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debugging, inspecting,</a:t>
            </a:r>
            <a:r>
              <a:rPr sz="1500" spc="-21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and</a:t>
            </a:r>
            <a:r>
              <a:rPr sz="1500" spc="-15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optimizing</a:t>
            </a:r>
            <a:r>
              <a:rPr sz="1500" spc="-14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your </a:t>
            </a:r>
            <a:r>
              <a:rPr sz="1500" spc="-10" dirty="0">
                <a:latin typeface="Tahoma"/>
                <a:cs typeface="Tahoma"/>
              </a:rPr>
              <a:t>code.</a:t>
            </a:r>
            <a:endParaRPr sz="1500">
              <a:latin typeface="Tahoma"/>
              <a:cs typeface="Tahoma"/>
            </a:endParaRPr>
          </a:p>
          <a:p>
            <a:pPr marL="240665" indent="-227965">
              <a:lnSpc>
                <a:spcPts val="1595"/>
              </a:lnSpc>
              <a:buClr>
                <a:srgbClr val="0D2841"/>
              </a:buClr>
              <a:buFont typeface="Arial MT"/>
              <a:buChar char="•"/>
              <a:tabLst>
                <a:tab pos="240665" algn="l"/>
              </a:tabLst>
            </a:pPr>
            <a:r>
              <a:rPr sz="1500" b="1" spc="-50" dirty="0">
                <a:latin typeface="Trebuchet MS"/>
                <a:cs typeface="Trebuchet MS"/>
              </a:rPr>
              <a:t>Firefox</a:t>
            </a:r>
            <a:r>
              <a:rPr sz="1500" b="1" spc="-100" dirty="0">
                <a:latin typeface="Trebuchet MS"/>
                <a:cs typeface="Trebuchet MS"/>
              </a:rPr>
              <a:t> </a:t>
            </a:r>
            <a:r>
              <a:rPr sz="1500" b="1" spc="-55" dirty="0">
                <a:latin typeface="Trebuchet MS"/>
                <a:cs typeface="Trebuchet MS"/>
              </a:rPr>
              <a:t>Developer</a:t>
            </a:r>
            <a:r>
              <a:rPr sz="1500" b="1" spc="-150" dirty="0">
                <a:latin typeface="Trebuchet MS"/>
                <a:cs typeface="Trebuchet MS"/>
              </a:rPr>
              <a:t> </a:t>
            </a:r>
            <a:r>
              <a:rPr sz="1500" b="1" spc="-20" dirty="0">
                <a:latin typeface="Trebuchet MS"/>
                <a:cs typeface="Trebuchet MS"/>
              </a:rPr>
              <a:t>Tools:</a:t>
            </a:r>
            <a:r>
              <a:rPr sz="1500" b="1" spc="10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ahoma"/>
                <a:cs typeface="Tahoma"/>
              </a:rPr>
              <a:t>Built-</a:t>
            </a:r>
            <a:r>
              <a:rPr sz="1500" spc="-25" dirty="0">
                <a:latin typeface="Tahoma"/>
                <a:cs typeface="Tahoma"/>
              </a:rPr>
              <a:t>in</a:t>
            </a:r>
            <a:endParaRPr sz="1500">
              <a:latin typeface="Tahoma"/>
              <a:cs typeface="Tahoma"/>
            </a:endParaRPr>
          </a:p>
          <a:p>
            <a:pPr marL="240665" marR="13335">
              <a:lnSpc>
                <a:spcPct val="90100"/>
              </a:lnSpc>
              <a:spcBef>
                <a:spcPts val="145"/>
              </a:spcBef>
            </a:pPr>
            <a:r>
              <a:rPr sz="1500" dirty="0">
                <a:latin typeface="Tahoma"/>
                <a:cs typeface="Tahoma"/>
              </a:rPr>
              <a:t>developer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tools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in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Firefox </a:t>
            </a:r>
            <a:r>
              <a:rPr sz="1500" spc="-25" dirty="0">
                <a:latin typeface="Tahoma"/>
                <a:cs typeface="Tahoma"/>
              </a:rPr>
              <a:t>browser,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offering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similar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35" dirty="0">
                <a:latin typeface="Tahoma"/>
                <a:cs typeface="Tahoma"/>
              </a:rPr>
              <a:t>features </a:t>
            </a:r>
            <a:r>
              <a:rPr sz="1500" dirty="0">
                <a:latin typeface="Tahoma"/>
                <a:cs typeface="Tahoma"/>
              </a:rPr>
              <a:t>to</a:t>
            </a:r>
            <a:r>
              <a:rPr sz="1500" spc="-18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Chrome</a:t>
            </a:r>
            <a:r>
              <a:rPr sz="1500" spc="-20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DevTools.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08989"/>
            <a:ext cx="66675" cy="504825"/>
          </a:xfrm>
          <a:custGeom>
            <a:avLst/>
            <a:gdLst/>
            <a:ahLst/>
            <a:cxnLst/>
            <a:rect l="l" t="t" r="r" b="b"/>
            <a:pathLst>
              <a:path w="66675" h="504825">
                <a:moveTo>
                  <a:pt x="66675" y="0"/>
                </a:moveTo>
                <a:lnTo>
                  <a:pt x="0" y="0"/>
                </a:lnTo>
                <a:lnTo>
                  <a:pt x="0" y="504825"/>
                </a:lnTo>
                <a:lnTo>
                  <a:pt x="66675" y="504825"/>
                </a:lnTo>
                <a:lnTo>
                  <a:pt x="666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825" y="808989"/>
            <a:ext cx="142875" cy="504825"/>
          </a:xfrm>
          <a:custGeom>
            <a:avLst/>
            <a:gdLst/>
            <a:ahLst/>
            <a:cxnLst/>
            <a:rect l="l" t="t" r="r" b="b"/>
            <a:pathLst>
              <a:path w="142875" h="504825">
                <a:moveTo>
                  <a:pt x="142875" y="0"/>
                </a:moveTo>
                <a:lnTo>
                  <a:pt x="0" y="0"/>
                </a:lnTo>
                <a:lnTo>
                  <a:pt x="0" y="504825"/>
                </a:lnTo>
                <a:lnTo>
                  <a:pt x="142875" y="504825"/>
                </a:lnTo>
                <a:lnTo>
                  <a:pt x="1428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14800" y="0"/>
            <a:ext cx="5029200" cy="5143500"/>
            <a:chOff x="4114800" y="0"/>
            <a:chExt cx="5029200" cy="5143500"/>
          </a:xfrm>
        </p:grpSpPr>
        <p:sp>
          <p:nvSpPr>
            <p:cNvPr id="7" name="object 7"/>
            <p:cNvSpPr/>
            <p:nvPr/>
          </p:nvSpPr>
          <p:spPr>
            <a:xfrm>
              <a:off x="8020050" y="0"/>
              <a:ext cx="1123950" cy="5143500"/>
            </a:xfrm>
            <a:custGeom>
              <a:avLst/>
              <a:gdLst/>
              <a:ahLst/>
              <a:cxnLst/>
              <a:rect l="l" t="t" r="r" b="b"/>
              <a:pathLst>
                <a:path w="1123950" h="5143500">
                  <a:moveTo>
                    <a:pt x="112395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123950" y="514350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351788"/>
              <a:ext cx="4805680" cy="4681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7200" y="380999"/>
              <a:ext cx="4505325" cy="4381500"/>
            </a:xfrm>
            <a:custGeom>
              <a:avLst/>
              <a:gdLst/>
              <a:ahLst/>
              <a:cxnLst/>
              <a:rect l="l" t="t" r="r" b="b"/>
              <a:pathLst>
                <a:path w="4505325" h="4381500">
                  <a:moveTo>
                    <a:pt x="4505325" y="0"/>
                  </a:moveTo>
                  <a:lnTo>
                    <a:pt x="0" y="0"/>
                  </a:lnTo>
                  <a:lnTo>
                    <a:pt x="0" y="4381500"/>
                  </a:lnTo>
                  <a:lnTo>
                    <a:pt x="4505325" y="4381500"/>
                  </a:lnTo>
                  <a:lnTo>
                    <a:pt x="450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275" y="600074"/>
              <a:ext cx="4067175" cy="394335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95300" y="1571624"/>
            <a:ext cx="3228975" cy="19050"/>
          </a:xfrm>
          <a:custGeom>
            <a:avLst/>
            <a:gdLst/>
            <a:ahLst/>
            <a:cxnLst/>
            <a:rect l="l" t="t" r="r" b="b"/>
            <a:pathLst>
              <a:path w="3228975" h="19050">
                <a:moveTo>
                  <a:pt x="3228975" y="0"/>
                </a:moveTo>
                <a:lnTo>
                  <a:pt x="0" y="0"/>
                </a:lnTo>
                <a:lnTo>
                  <a:pt x="0" y="19050"/>
                </a:lnTo>
                <a:lnTo>
                  <a:pt x="3228975" y="19050"/>
                </a:lnTo>
                <a:lnTo>
                  <a:pt x="3228975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57" y="1521409"/>
            <a:ext cx="3868420" cy="14732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3360" marR="5080" indent="-201295">
              <a:lnSpc>
                <a:spcPts val="5400"/>
              </a:lnSpc>
              <a:spcBef>
                <a:spcPts val="775"/>
              </a:spcBef>
            </a:pPr>
            <a:r>
              <a:rPr sz="5000" spc="-250" dirty="0">
                <a:solidFill>
                  <a:srgbClr val="FFFFFF"/>
                </a:solidFill>
              </a:rPr>
              <a:t>Front-</a:t>
            </a:r>
            <a:r>
              <a:rPr sz="5000" spc="-295" dirty="0">
                <a:solidFill>
                  <a:srgbClr val="FFFFFF"/>
                </a:solidFill>
              </a:rPr>
              <a:t>End</a:t>
            </a:r>
            <a:r>
              <a:rPr sz="5000" spc="280" dirty="0">
                <a:solidFill>
                  <a:srgbClr val="FFFFFF"/>
                </a:solidFill>
              </a:rPr>
              <a:t> </a:t>
            </a:r>
            <a:r>
              <a:rPr sz="5000" spc="-370" dirty="0">
                <a:solidFill>
                  <a:srgbClr val="FFFFFF"/>
                </a:solidFill>
              </a:rPr>
              <a:t>Web </a:t>
            </a:r>
            <a:r>
              <a:rPr sz="5000" spc="-85" dirty="0">
                <a:solidFill>
                  <a:srgbClr val="FFFFFF"/>
                </a:solidFill>
              </a:rPr>
              <a:t>Development</a:t>
            </a:r>
            <a:endParaRPr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237489"/>
            <a:ext cx="8877300" cy="4739005"/>
            <a:chOff x="266700" y="237489"/>
            <a:chExt cx="8877300" cy="4739005"/>
          </a:xfrm>
        </p:grpSpPr>
        <p:sp>
          <p:nvSpPr>
            <p:cNvPr id="3" name="object 3"/>
            <p:cNvSpPr/>
            <p:nvPr/>
          </p:nvSpPr>
          <p:spPr>
            <a:xfrm>
              <a:off x="266700" y="4324349"/>
              <a:ext cx="8877300" cy="552450"/>
            </a:xfrm>
            <a:custGeom>
              <a:avLst/>
              <a:gdLst/>
              <a:ahLst/>
              <a:cxnLst/>
              <a:rect l="l" t="t" r="r" b="b"/>
              <a:pathLst>
                <a:path w="8877300" h="552450">
                  <a:moveTo>
                    <a:pt x="8877300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8877300" y="552450"/>
                  </a:lnTo>
                  <a:lnTo>
                    <a:pt x="8877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325" y="237489"/>
              <a:ext cx="4939030" cy="4739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76725" y="266699"/>
              <a:ext cx="4638675" cy="4438650"/>
            </a:xfrm>
            <a:custGeom>
              <a:avLst/>
              <a:gdLst/>
              <a:ahLst/>
              <a:cxnLst/>
              <a:rect l="l" t="t" r="r" b="b"/>
              <a:pathLst>
                <a:path w="4638675" h="4438650">
                  <a:moveTo>
                    <a:pt x="4638675" y="0"/>
                  </a:moveTo>
                  <a:lnTo>
                    <a:pt x="0" y="0"/>
                  </a:lnTo>
                  <a:lnTo>
                    <a:pt x="0" y="4438650"/>
                  </a:lnTo>
                  <a:lnTo>
                    <a:pt x="4638675" y="4438650"/>
                  </a:lnTo>
                  <a:lnTo>
                    <a:pt x="4638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275" y="1362074"/>
              <a:ext cx="4229100" cy="2247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6725" y="1457324"/>
              <a:ext cx="3009900" cy="19050"/>
            </a:xfrm>
            <a:custGeom>
              <a:avLst/>
              <a:gdLst/>
              <a:ahLst/>
              <a:cxnLst/>
              <a:rect l="l" t="t" r="r" b="b"/>
              <a:pathLst>
                <a:path w="3009900" h="19050">
                  <a:moveTo>
                    <a:pt x="3009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009900" y="1905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676" y="786206"/>
            <a:ext cx="159702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155" dirty="0"/>
              <a:t>Build</a:t>
            </a:r>
            <a:r>
              <a:rPr sz="2700" spc="-310" dirty="0"/>
              <a:t> </a:t>
            </a:r>
            <a:r>
              <a:rPr sz="2700" spc="-125" dirty="0"/>
              <a:t>Tools:</a:t>
            </a:r>
            <a:endParaRPr sz="2700"/>
          </a:p>
        </p:txBody>
      </p:sp>
      <p:sp>
        <p:nvSpPr>
          <p:cNvPr id="9" name="object 9"/>
          <p:cNvSpPr txBox="1"/>
          <p:nvPr/>
        </p:nvSpPr>
        <p:spPr>
          <a:xfrm>
            <a:off x="792276" y="1780794"/>
            <a:ext cx="2808605" cy="15919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0029" marR="5080" indent="-227329" algn="just">
              <a:lnSpc>
                <a:spcPct val="91900"/>
              </a:lnSpc>
              <a:spcBef>
                <a:spcPts val="225"/>
              </a:spcBef>
              <a:buClr>
                <a:srgbClr val="0D2841"/>
              </a:buClr>
              <a:buFont typeface="Arial MT"/>
              <a:buChar char="•"/>
              <a:tabLst>
                <a:tab pos="241300" algn="l"/>
              </a:tabLst>
            </a:pPr>
            <a:r>
              <a:rPr sz="1400" b="1" spc="-20" dirty="0">
                <a:latin typeface="Trebuchet MS"/>
                <a:cs typeface="Trebuchet MS"/>
              </a:rPr>
              <a:t>Webpack: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module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bundler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that 	</a:t>
            </a:r>
            <a:r>
              <a:rPr sz="1400" dirty="0">
                <a:latin typeface="Tahoma"/>
                <a:cs typeface="Tahoma"/>
              </a:rPr>
              <a:t>helps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manage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dependencies 	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bundle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your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JavaScript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code 	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production.</a:t>
            </a:r>
            <a:endParaRPr sz="1400">
              <a:latin typeface="Tahoma"/>
              <a:cs typeface="Tahoma"/>
            </a:endParaRPr>
          </a:p>
          <a:p>
            <a:pPr marL="240665" indent="-227965" algn="just">
              <a:lnSpc>
                <a:spcPts val="1405"/>
              </a:lnSpc>
              <a:buFont typeface="Tahoma"/>
              <a:buChar char="•"/>
              <a:tabLst>
                <a:tab pos="240665" algn="l"/>
              </a:tabLst>
            </a:pPr>
            <a:r>
              <a:rPr sz="1400" b="1" dirty="0">
                <a:latin typeface="Trebuchet MS"/>
                <a:cs typeface="Trebuchet MS"/>
              </a:rPr>
              <a:t>Gulp: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ahoma"/>
                <a:cs typeface="Tahoma"/>
              </a:rPr>
              <a:t>An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automation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tool</a:t>
            </a:r>
            <a:r>
              <a:rPr sz="1400" spc="-20" dirty="0">
                <a:latin typeface="Tahoma"/>
                <a:cs typeface="Tahoma"/>
              </a:rPr>
              <a:t> that</a:t>
            </a:r>
            <a:endParaRPr sz="1400">
              <a:latin typeface="Tahoma"/>
              <a:cs typeface="Tahoma"/>
            </a:endParaRPr>
          </a:p>
          <a:p>
            <a:pPr marL="241300" marR="57785">
              <a:lnSpc>
                <a:spcPct val="89300"/>
              </a:lnSpc>
              <a:spcBef>
                <a:spcPts val="120"/>
              </a:spcBef>
            </a:pPr>
            <a:r>
              <a:rPr sz="1400" spc="-20" dirty="0">
                <a:latin typeface="Tahoma"/>
                <a:cs typeface="Tahoma"/>
              </a:rPr>
              <a:t>can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help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you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automate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tasks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like </a:t>
            </a:r>
            <a:r>
              <a:rPr sz="1400" dirty="0">
                <a:latin typeface="Tahoma"/>
                <a:cs typeface="Tahoma"/>
              </a:rPr>
              <a:t>running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linters,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compiling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Sass, and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minifying</a:t>
            </a:r>
            <a:r>
              <a:rPr sz="1400" spc="-20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your</a:t>
            </a:r>
            <a:r>
              <a:rPr sz="1400" spc="-2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code.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25" y="4306570"/>
            <a:ext cx="114300" cy="552450"/>
          </a:xfrm>
          <a:custGeom>
            <a:avLst/>
            <a:gdLst/>
            <a:ahLst/>
            <a:cxnLst/>
            <a:rect l="l" t="t" r="r" b="b"/>
            <a:pathLst>
              <a:path w="114300" h="552450">
                <a:moveTo>
                  <a:pt x="114300" y="0"/>
                </a:moveTo>
                <a:lnTo>
                  <a:pt x="0" y="0"/>
                </a:lnTo>
                <a:lnTo>
                  <a:pt x="0" y="552449"/>
                </a:lnTo>
                <a:lnTo>
                  <a:pt x="114300" y="552449"/>
                </a:lnTo>
                <a:lnTo>
                  <a:pt x="114300" y="0"/>
                </a:lnTo>
                <a:close/>
              </a:path>
            </a:pathLst>
          </a:custGeom>
          <a:solidFill>
            <a:srgbClr val="0D9E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684" y="723717"/>
            <a:ext cx="2951758" cy="3566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1344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Front-</a:t>
            </a:r>
            <a:r>
              <a:rPr spc="-190" dirty="0"/>
              <a:t>end</a:t>
            </a:r>
            <a:r>
              <a:rPr spc="20" dirty="0"/>
              <a:t> </a:t>
            </a:r>
            <a:r>
              <a:rPr spc="-15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860041"/>
            <a:ext cx="3743325" cy="26225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48895" indent="227965">
              <a:lnSpc>
                <a:spcPct val="89300"/>
              </a:lnSpc>
              <a:spcBef>
                <a:spcPts val="270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Tahoma"/>
                <a:cs typeface="Tahoma"/>
              </a:rPr>
              <a:t>Front-</a:t>
            </a:r>
            <a:r>
              <a:rPr sz="1400" dirty="0">
                <a:latin typeface="Tahoma"/>
                <a:cs typeface="Tahoma"/>
              </a:rPr>
              <a:t>end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development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is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all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about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designing and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building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user</a:t>
            </a:r>
            <a:r>
              <a:rPr sz="1400" spc="-2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(UI)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websites </a:t>
            </a:r>
            <a:r>
              <a:rPr sz="1400" spc="-20" dirty="0">
                <a:latin typeface="Tahoma"/>
                <a:cs typeface="Tahoma"/>
              </a:rPr>
              <a:t>and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web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applications.</a:t>
            </a:r>
            <a:endParaRPr sz="1400">
              <a:latin typeface="Tahoma"/>
              <a:cs typeface="Tahoma"/>
            </a:endParaRPr>
          </a:p>
          <a:p>
            <a:pPr marL="12700" marR="80010" indent="227965">
              <a:lnSpc>
                <a:spcPts val="1490"/>
              </a:lnSpc>
              <a:spcBef>
                <a:spcPts val="1310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spc="-20" dirty="0">
                <a:latin typeface="Tahoma"/>
                <a:cs typeface="Tahoma"/>
              </a:rPr>
              <a:t>It's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part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web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development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process that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users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interact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with</a:t>
            </a:r>
            <a:r>
              <a:rPr sz="1400" spc="-2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directly.</a:t>
            </a:r>
            <a:endParaRPr sz="1400">
              <a:latin typeface="Tahoma"/>
              <a:cs typeface="Tahoma"/>
            </a:endParaRPr>
          </a:p>
          <a:p>
            <a:pPr marL="12700" marR="5080" indent="227965">
              <a:lnSpc>
                <a:spcPct val="89400"/>
              </a:lnSpc>
              <a:spcBef>
                <a:spcPts val="1195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Tahoma"/>
                <a:cs typeface="Tahoma"/>
              </a:rPr>
              <a:t>Front-</a:t>
            </a:r>
            <a:r>
              <a:rPr sz="1400" dirty="0">
                <a:latin typeface="Tahoma"/>
                <a:cs typeface="Tahoma"/>
              </a:rPr>
              <a:t>end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developers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use a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variety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languages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tools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create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visually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appealing, user-friendly,</a:t>
            </a:r>
            <a:r>
              <a:rPr sz="1400" spc="-2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responsive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interfaces.</a:t>
            </a:r>
            <a:endParaRPr sz="1400">
              <a:latin typeface="Tahoma"/>
              <a:cs typeface="Tahoma"/>
            </a:endParaRPr>
          </a:p>
          <a:p>
            <a:pPr marL="12700" marR="435609" indent="227965">
              <a:lnSpc>
                <a:spcPct val="91500"/>
              </a:lnSpc>
              <a:spcBef>
                <a:spcPts val="1175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Tahoma"/>
                <a:cs typeface="Tahoma"/>
              </a:rPr>
              <a:t>HTML,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CSS,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JavaScript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spc="-10" dirty="0">
                <a:latin typeface="Tahoma"/>
                <a:cs typeface="Tahoma"/>
              </a:rPr>
              <a:t>fundamental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technologies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frontend development.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9200" y="0"/>
            <a:ext cx="4114800" cy="5143500"/>
            <a:chOff x="5029200" y="0"/>
            <a:chExt cx="4114800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0"/>
              <a:ext cx="4114800" cy="51434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0"/>
              <a:ext cx="4000500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457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00"/>
              </a:spcBef>
            </a:pPr>
            <a:r>
              <a:rPr sz="3650" spc="-105" dirty="0">
                <a:solidFill>
                  <a:srgbClr val="242424"/>
                </a:solidFill>
              </a:rPr>
              <a:t>What</a:t>
            </a:r>
            <a:r>
              <a:rPr sz="3650" spc="-170" dirty="0">
                <a:solidFill>
                  <a:srgbClr val="242424"/>
                </a:solidFill>
              </a:rPr>
              <a:t> </a:t>
            </a:r>
            <a:r>
              <a:rPr sz="3650" dirty="0">
                <a:solidFill>
                  <a:srgbClr val="242424"/>
                </a:solidFill>
              </a:rPr>
              <a:t>is</a:t>
            </a:r>
            <a:r>
              <a:rPr sz="3650" spc="-195" dirty="0">
                <a:solidFill>
                  <a:srgbClr val="242424"/>
                </a:solidFill>
              </a:rPr>
              <a:t> </a:t>
            </a:r>
            <a:r>
              <a:rPr sz="3650" spc="-100" dirty="0">
                <a:solidFill>
                  <a:srgbClr val="242424"/>
                </a:solidFill>
              </a:rPr>
              <a:t>HTML?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2484" y="1649729"/>
            <a:ext cx="2792095" cy="21621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7620" indent="227965">
              <a:lnSpc>
                <a:spcPct val="9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55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500" spc="-40" dirty="0">
                <a:solidFill>
                  <a:srgbClr val="242424"/>
                </a:solidFill>
                <a:latin typeface="Tahoma"/>
                <a:cs typeface="Tahoma"/>
              </a:rPr>
              <a:t> (Hypertext</a:t>
            </a:r>
            <a:r>
              <a:rPr sz="15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Markup </a:t>
            </a:r>
            <a:r>
              <a:rPr sz="1500" spc="-45" dirty="0">
                <a:solidFill>
                  <a:srgbClr val="242424"/>
                </a:solidFill>
                <a:latin typeface="Tahoma"/>
                <a:cs typeface="Tahoma"/>
              </a:rPr>
              <a:t>Language)</a:t>
            </a:r>
            <a:r>
              <a:rPr sz="15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5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500" spc="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sz="15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242424"/>
                </a:solidFill>
                <a:latin typeface="Tahoma"/>
                <a:cs typeface="Tahoma"/>
              </a:rPr>
              <a:t>markup </a:t>
            </a:r>
            <a:r>
              <a:rPr sz="1500" spc="-50" dirty="0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r>
              <a:rPr sz="15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5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sz="15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500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500">
              <a:latin typeface="Tahoma"/>
              <a:cs typeface="Tahoma"/>
            </a:endParaRPr>
          </a:p>
          <a:p>
            <a:pPr marL="12700" marR="257810" indent="226695" algn="just">
              <a:lnSpc>
                <a:spcPct val="91400"/>
              </a:lnSpc>
              <a:spcBef>
                <a:spcPts val="975"/>
              </a:spcBef>
              <a:buFont typeface="Arial MT"/>
              <a:buChar char="•"/>
              <a:tabLst>
                <a:tab pos="239395" algn="l"/>
              </a:tabLst>
            </a:pP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5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5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5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242424"/>
                </a:solidFill>
                <a:latin typeface="Tahoma"/>
                <a:cs typeface="Tahoma"/>
              </a:rPr>
              <a:t>structure</a:t>
            </a:r>
            <a:r>
              <a:rPr sz="15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content</a:t>
            </a:r>
            <a:r>
              <a:rPr sz="15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5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5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pages</a:t>
            </a:r>
            <a:r>
              <a:rPr sz="15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5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sz="15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500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sz="15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500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elements.</a:t>
            </a:r>
            <a:endParaRPr sz="1500">
              <a:latin typeface="Tahoma"/>
              <a:cs typeface="Tahoma"/>
            </a:endParaRPr>
          </a:p>
          <a:p>
            <a:pPr marL="12700" marR="5080" indent="227965">
              <a:lnSpc>
                <a:spcPct val="91400"/>
              </a:lnSpc>
              <a:spcBef>
                <a:spcPts val="919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sz="15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5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essential</a:t>
            </a:r>
            <a:r>
              <a:rPr sz="15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5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defining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500" spc="-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242424"/>
                </a:solidFill>
                <a:latin typeface="Tahoma"/>
                <a:cs typeface="Tahoma"/>
              </a:rPr>
              <a:t>layout,</a:t>
            </a:r>
            <a:r>
              <a:rPr sz="15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text,</a:t>
            </a:r>
            <a:r>
              <a:rPr sz="15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242424"/>
                </a:solidFill>
                <a:latin typeface="Tahoma"/>
                <a:cs typeface="Tahoma"/>
              </a:rPr>
              <a:t>images,</a:t>
            </a:r>
            <a:r>
              <a:rPr sz="15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242424"/>
                </a:solidFill>
                <a:latin typeface="Tahoma"/>
                <a:cs typeface="Tahoma"/>
              </a:rPr>
              <a:t>links,</a:t>
            </a:r>
            <a:r>
              <a:rPr sz="15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sz="1500" spc="-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242424"/>
                </a:solidFill>
                <a:latin typeface="Tahoma"/>
                <a:cs typeface="Tahoma"/>
              </a:rPr>
              <a:t>elements</a:t>
            </a:r>
            <a:r>
              <a:rPr sz="15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500" spc="-2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500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42424"/>
                </a:solidFill>
                <a:latin typeface="Tahoma"/>
                <a:cs typeface="Tahoma"/>
              </a:rPr>
              <a:t>webpage.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7175" y="0"/>
            <a:ext cx="5076825" cy="5143500"/>
            <a:chOff x="4067175" y="0"/>
            <a:chExt cx="5076825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6725" y="0"/>
              <a:ext cx="4867275" cy="2571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175" y="2571748"/>
              <a:ext cx="5076825" cy="2571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74142"/>
            <a:ext cx="3589020" cy="12128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420"/>
              </a:lnSpc>
              <a:spcBef>
                <a:spcPts val="670"/>
              </a:spcBef>
            </a:pPr>
            <a:r>
              <a:rPr sz="4100" spc="-160" dirty="0"/>
              <a:t>HTML</a:t>
            </a:r>
            <a:r>
              <a:rPr sz="4100" spc="-225" dirty="0"/>
              <a:t> </a:t>
            </a:r>
            <a:r>
              <a:rPr sz="4100" spc="-120" dirty="0"/>
              <a:t>Document </a:t>
            </a:r>
            <a:r>
              <a:rPr sz="4100" spc="-10" dirty="0"/>
              <a:t>Structure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60628" y="1896617"/>
            <a:ext cx="4886960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1295"/>
              </a:lnSpc>
              <a:spcBef>
                <a:spcPts val="100"/>
              </a:spcBef>
              <a:buSzPct val="113636"/>
              <a:buFont typeface="Arial MT"/>
              <a:buChar char="•"/>
              <a:tabLst>
                <a:tab pos="240665" algn="l"/>
              </a:tabLst>
            </a:pPr>
            <a:r>
              <a:rPr sz="1100" spc="-10" dirty="0">
                <a:latin typeface="Tahoma"/>
                <a:cs typeface="Tahoma"/>
              </a:rPr>
              <a:t>HTML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documents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follow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hierarchical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structure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consisting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the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95"/>
              </a:lnSpc>
            </a:pPr>
            <a:r>
              <a:rPr sz="1100" spc="-55" dirty="0">
                <a:latin typeface="Tahoma"/>
                <a:cs typeface="Tahoma"/>
              </a:rPr>
              <a:t>&lt;!DOCTYPE&gt;,</a:t>
            </a:r>
            <a:r>
              <a:rPr sz="1100" spc="-2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&lt;html&gt;,</a:t>
            </a:r>
            <a:r>
              <a:rPr sz="1100" spc="-1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&lt;head&gt;,</a:t>
            </a:r>
            <a:r>
              <a:rPr sz="1100" spc="-40" dirty="0">
                <a:latin typeface="Tahoma"/>
                <a:cs typeface="Tahoma"/>
              </a:rPr>
              <a:t> &lt;title&gt;,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and&lt;body&gt;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elements.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 marR="21590" indent="227965">
              <a:lnSpc>
                <a:spcPts val="1100"/>
              </a:lnSpc>
              <a:buSzPct val="113636"/>
              <a:buFont typeface="Arial MT"/>
              <a:buChar char="•"/>
              <a:tabLst>
                <a:tab pos="24066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&lt;!DOCTYPE&gt;</a:t>
            </a:r>
            <a:r>
              <a:rPr sz="1100" spc="-1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declarationdefinesthe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document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type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and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version</a:t>
            </a:r>
            <a:r>
              <a:rPr sz="1100" spc="-1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HTML </a:t>
            </a:r>
            <a:r>
              <a:rPr sz="1100" dirty="0">
                <a:latin typeface="Tahoma"/>
                <a:cs typeface="Tahoma"/>
              </a:rPr>
              <a:t>being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used.</a:t>
            </a:r>
            <a:endParaRPr sz="110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1085"/>
              </a:spcBef>
              <a:buSzPct val="113636"/>
              <a:buFont typeface="Arial MT"/>
              <a:buChar char="•"/>
              <a:tabLst>
                <a:tab pos="24066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&lt;html&gt;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elementserves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as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root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elementof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HTMLdocument.</a:t>
            </a:r>
            <a:endParaRPr sz="1100">
              <a:latin typeface="Tahoma"/>
              <a:cs typeface="Tahoma"/>
            </a:endParaRPr>
          </a:p>
          <a:p>
            <a:pPr marL="12700" marR="5080" indent="227965">
              <a:lnSpc>
                <a:spcPts val="1280"/>
              </a:lnSpc>
              <a:spcBef>
                <a:spcPts val="1040"/>
              </a:spcBef>
              <a:buSzPct val="113636"/>
              <a:buFont typeface="Arial MT"/>
              <a:buChar char="•"/>
              <a:tabLst>
                <a:tab pos="24066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&lt;head&gt;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element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containsmeta-</a:t>
            </a:r>
            <a:r>
              <a:rPr sz="1100" spc="-10" dirty="0">
                <a:latin typeface="Tahoma"/>
                <a:cs typeface="Tahoma"/>
              </a:rPr>
              <a:t>information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about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document,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such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title,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links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stylesheets,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scripts.</a:t>
            </a:r>
            <a:endParaRPr sz="1100">
              <a:latin typeface="Tahoma"/>
              <a:cs typeface="Tahoma"/>
            </a:endParaRPr>
          </a:p>
          <a:p>
            <a:pPr marL="12700" marR="456565" indent="227965">
              <a:lnSpc>
                <a:spcPts val="1180"/>
              </a:lnSpc>
              <a:spcBef>
                <a:spcPts val="1195"/>
              </a:spcBef>
              <a:buSzPct val="113636"/>
              <a:buFont typeface="Arial MT"/>
              <a:buChar char="•"/>
              <a:tabLst>
                <a:tab pos="24066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&lt;title&gt;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element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specifies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title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document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displayedin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10" dirty="0">
                <a:latin typeface="Tahoma"/>
                <a:cs typeface="Tahoma"/>
              </a:rPr>
              <a:t>browser's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title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baror</a:t>
            </a:r>
            <a:r>
              <a:rPr sz="1100" spc="-20" dirty="0">
                <a:latin typeface="Tahoma"/>
                <a:cs typeface="Tahoma"/>
              </a:rPr>
              <a:t> tab.</a:t>
            </a:r>
            <a:endParaRPr sz="110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990"/>
              </a:spcBef>
              <a:buSzPct val="113636"/>
              <a:buFont typeface="Arial MT"/>
              <a:buChar char="•"/>
              <a:tabLst>
                <a:tab pos="24066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&lt;body&gt;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elementcontainsthe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contentof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document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visible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users.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95975" y="323849"/>
            <a:ext cx="3009900" cy="4233545"/>
            <a:chOff x="5895975" y="323849"/>
            <a:chExt cx="3009900" cy="4233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5975" y="323849"/>
              <a:ext cx="3009900" cy="2619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0" y="2919387"/>
              <a:ext cx="1266367" cy="163766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122044" y="1938654"/>
            <a:ext cx="3223895" cy="0"/>
          </a:xfrm>
          <a:custGeom>
            <a:avLst/>
            <a:gdLst/>
            <a:ahLst/>
            <a:cxnLst/>
            <a:rect l="l" t="t" r="r" b="b"/>
            <a:pathLst>
              <a:path w="3223895">
                <a:moveTo>
                  <a:pt x="0" y="0"/>
                </a:moveTo>
                <a:lnTo>
                  <a:pt x="3223895" y="0"/>
                </a:lnTo>
              </a:path>
            </a:pathLst>
          </a:custGeom>
          <a:ln w="65293">
            <a:solidFill>
              <a:srgbClr val="E96F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475" y="0"/>
              <a:ext cx="7248525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43550" cy="51434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944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20" dirty="0"/>
              <a:t> </a:t>
            </a:r>
            <a:r>
              <a:rPr dirty="0"/>
              <a:t>is</a:t>
            </a:r>
            <a:r>
              <a:rPr spc="-155" dirty="0"/>
              <a:t> </a:t>
            </a:r>
            <a:r>
              <a:rPr spc="-20" dirty="0"/>
              <a:t>CSS?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9980" y="1826513"/>
            <a:ext cx="2686050" cy="2470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27965">
              <a:lnSpc>
                <a:spcPct val="91000"/>
              </a:lnSpc>
              <a:spcBef>
                <a:spcPts val="240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Tahoma"/>
                <a:cs typeface="Tahoma"/>
              </a:rPr>
              <a:t>CSS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(Cascading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Style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Sheets)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style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sheet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language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used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for </a:t>
            </a:r>
            <a:r>
              <a:rPr sz="1400" dirty="0">
                <a:latin typeface="Tahoma"/>
                <a:cs typeface="Tahoma"/>
              </a:rPr>
              <a:t>describing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presentation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 </a:t>
            </a:r>
            <a:r>
              <a:rPr sz="1400" spc="-20" dirty="0">
                <a:latin typeface="Tahoma"/>
                <a:cs typeface="Tahoma"/>
              </a:rPr>
              <a:t>HTML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documents.</a:t>
            </a:r>
            <a:endParaRPr sz="1400">
              <a:latin typeface="Tahoma"/>
              <a:cs typeface="Tahoma"/>
            </a:endParaRPr>
          </a:p>
          <a:p>
            <a:pPr marL="12700" marR="155575" indent="227965">
              <a:lnSpc>
                <a:spcPct val="89300"/>
              </a:lnSpc>
              <a:spcBef>
                <a:spcPts val="1215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Tahoma"/>
                <a:cs typeface="Tahoma"/>
              </a:rPr>
              <a:t>It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allows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developers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to</a:t>
            </a:r>
            <a:r>
              <a:rPr sz="1400" spc="-2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control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layout,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formatting,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spc="-10" dirty="0">
                <a:latin typeface="Tahoma"/>
                <a:cs typeface="Tahoma"/>
              </a:rPr>
              <a:t>appearance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web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pages.</a:t>
            </a:r>
            <a:endParaRPr sz="1400">
              <a:latin typeface="Tahoma"/>
              <a:cs typeface="Tahoma"/>
            </a:endParaRPr>
          </a:p>
          <a:p>
            <a:pPr marL="12700" marR="140970" indent="227965">
              <a:lnSpc>
                <a:spcPct val="90500"/>
              </a:lnSpc>
              <a:spcBef>
                <a:spcPts val="1195"/>
              </a:spcBef>
              <a:buSzPct val="89285"/>
              <a:buFont typeface="Arial MT"/>
              <a:buChar char="•"/>
              <a:tabLst>
                <a:tab pos="240665" algn="l"/>
              </a:tabLst>
            </a:pPr>
            <a:r>
              <a:rPr sz="1400" spc="-20" dirty="0">
                <a:latin typeface="Tahoma"/>
                <a:cs typeface="Tahoma"/>
              </a:rPr>
              <a:t>CSS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enables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separation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 </a:t>
            </a:r>
            <a:r>
              <a:rPr sz="1400" dirty="0">
                <a:latin typeface="Tahoma"/>
                <a:cs typeface="Tahoma"/>
              </a:rPr>
              <a:t>content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presentation, </a:t>
            </a:r>
            <a:r>
              <a:rPr sz="1400" dirty="0">
                <a:latin typeface="Tahoma"/>
                <a:cs typeface="Tahoma"/>
              </a:rPr>
              <a:t>enhancing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maintainability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spc="-10" dirty="0">
                <a:latin typeface="Tahoma"/>
                <a:cs typeface="Tahoma"/>
              </a:rPr>
              <a:t>flexibility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in</a:t>
            </a:r>
            <a:r>
              <a:rPr sz="1400" spc="-2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web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475" y="0"/>
              <a:ext cx="7248525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43550" cy="51434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980" y="469214"/>
            <a:ext cx="2446655" cy="9036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455"/>
              </a:spcBef>
            </a:pPr>
            <a:r>
              <a:rPr spc="-100" dirty="0"/>
              <a:t>CSS</a:t>
            </a:r>
            <a:r>
              <a:rPr spc="-155" dirty="0"/>
              <a:t> </a:t>
            </a:r>
            <a:r>
              <a:rPr spc="-70" dirty="0"/>
              <a:t>Syntax</a:t>
            </a:r>
            <a:r>
              <a:rPr spc="-114" dirty="0"/>
              <a:t> </a:t>
            </a:r>
            <a:r>
              <a:rPr spc="-55" dirty="0"/>
              <a:t>and </a:t>
            </a:r>
            <a:r>
              <a:rPr spc="-10" dirty="0"/>
              <a:t>Selectors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9980" y="1838705"/>
            <a:ext cx="2649855" cy="24479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90805" indent="227965">
              <a:lnSpc>
                <a:spcPts val="1420"/>
              </a:lnSpc>
              <a:spcBef>
                <a:spcPts val="210"/>
              </a:spcBef>
              <a:buFont typeface="Arial MT"/>
              <a:buChar char="•"/>
              <a:tabLst>
                <a:tab pos="240665" algn="l"/>
              </a:tabLst>
            </a:pPr>
            <a:r>
              <a:rPr sz="1250" dirty="0">
                <a:latin typeface="Tahoma"/>
                <a:cs typeface="Tahoma"/>
              </a:rPr>
              <a:t>CSS</a:t>
            </a:r>
            <a:r>
              <a:rPr sz="1250" spc="-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syntax</a:t>
            </a:r>
            <a:r>
              <a:rPr sz="1250" spc="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consists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-6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selectors, properties,</a:t>
            </a:r>
            <a:r>
              <a:rPr sz="1250" spc="-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values.</a:t>
            </a:r>
            <a:endParaRPr sz="1250">
              <a:latin typeface="Tahoma"/>
              <a:cs typeface="Tahoma"/>
            </a:endParaRPr>
          </a:p>
          <a:p>
            <a:pPr marL="12700" marR="159385" indent="227965">
              <a:lnSpc>
                <a:spcPct val="94500"/>
              </a:lnSpc>
              <a:spcBef>
                <a:spcPts val="1090"/>
              </a:spcBef>
              <a:buFont typeface="Arial MT"/>
              <a:buChar char="•"/>
              <a:tabLst>
                <a:tab pos="240665" algn="l"/>
              </a:tabLst>
            </a:pPr>
            <a:r>
              <a:rPr sz="1250" dirty="0">
                <a:latin typeface="Tahoma"/>
                <a:cs typeface="Tahoma"/>
              </a:rPr>
              <a:t>Selectors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target</a:t>
            </a:r>
            <a:r>
              <a:rPr sz="1250" spc="-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HTML</a:t>
            </a:r>
            <a:r>
              <a:rPr sz="1250" spc="4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elements </a:t>
            </a:r>
            <a:r>
              <a:rPr sz="1250" dirty="0">
                <a:latin typeface="Tahoma"/>
                <a:cs typeface="Tahoma"/>
              </a:rPr>
              <a:t>based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</a:t>
            </a:r>
            <a:r>
              <a:rPr sz="1250" spc="-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their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type,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class,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ID,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or </a:t>
            </a:r>
            <a:r>
              <a:rPr sz="1250" dirty="0">
                <a:latin typeface="Tahoma"/>
                <a:cs typeface="Tahoma"/>
              </a:rPr>
              <a:t>relationship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-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other</a:t>
            </a:r>
            <a:r>
              <a:rPr sz="1250" spc="-10" dirty="0">
                <a:latin typeface="Tahoma"/>
                <a:cs typeface="Tahoma"/>
              </a:rPr>
              <a:t> elements.</a:t>
            </a:r>
            <a:endParaRPr sz="1250">
              <a:latin typeface="Tahoma"/>
              <a:cs typeface="Tahoma"/>
            </a:endParaRPr>
          </a:p>
          <a:p>
            <a:pPr marL="12700" marR="5080" indent="227965">
              <a:lnSpc>
                <a:spcPct val="92100"/>
              </a:lnSpc>
              <a:spcBef>
                <a:spcPts val="1260"/>
              </a:spcBef>
              <a:buFont typeface="Arial MT"/>
              <a:buChar char="•"/>
              <a:tabLst>
                <a:tab pos="240665" algn="l"/>
              </a:tabLst>
            </a:pPr>
            <a:r>
              <a:rPr sz="1250" dirty="0">
                <a:latin typeface="Tahoma"/>
                <a:cs typeface="Tahoma"/>
              </a:rPr>
              <a:t>Properties</a:t>
            </a:r>
            <a:r>
              <a:rPr sz="1250" spc="-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define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-6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visual </a:t>
            </a:r>
            <a:r>
              <a:rPr sz="1250" dirty="0">
                <a:latin typeface="Tahoma"/>
                <a:cs typeface="Tahoma"/>
              </a:rPr>
              <a:t>characteristics</a:t>
            </a:r>
            <a:r>
              <a:rPr sz="1250" spc="2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selected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elements, </a:t>
            </a:r>
            <a:r>
              <a:rPr sz="1250" dirty="0">
                <a:latin typeface="Tahoma"/>
                <a:cs typeface="Tahoma"/>
              </a:rPr>
              <a:t>such</a:t>
            </a:r>
            <a:r>
              <a:rPr sz="1250" spc="-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as</a:t>
            </a:r>
            <a:r>
              <a:rPr sz="1250" spc="-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color,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font,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size,</a:t>
            </a:r>
            <a:r>
              <a:rPr sz="1250" spc="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-4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spacing.</a:t>
            </a:r>
            <a:endParaRPr sz="1250">
              <a:latin typeface="Tahoma"/>
              <a:cs typeface="Tahoma"/>
            </a:endParaRPr>
          </a:p>
          <a:p>
            <a:pPr marL="12700" marR="428625" indent="227965">
              <a:lnSpc>
                <a:spcPct val="92100"/>
              </a:lnSpc>
              <a:spcBef>
                <a:spcPts val="1235"/>
              </a:spcBef>
              <a:buFont typeface="Arial MT"/>
              <a:buChar char="•"/>
              <a:tabLst>
                <a:tab pos="240665" algn="l"/>
              </a:tabLst>
            </a:pPr>
            <a:r>
              <a:rPr sz="1250" dirty="0">
                <a:latin typeface="Tahoma"/>
                <a:cs typeface="Tahoma"/>
              </a:rPr>
              <a:t>Values</a:t>
            </a:r>
            <a:r>
              <a:rPr sz="1250" spc="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specify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specific </a:t>
            </a:r>
            <a:r>
              <a:rPr sz="1250" dirty="0">
                <a:latin typeface="Tahoma"/>
                <a:cs typeface="Tahoma"/>
              </a:rPr>
              <a:t>settings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applied</a:t>
            </a:r>
            <a:r>
              <a:rPr sz="1250" spc="-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selected properties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4789"/>
            <a:ext cx="8772525" cy="3634104"/>
            <a:chOff x="0" y="1494789"/>
            <a:chExt cx="8772525" cy="3634104"/>
          </a:xfrm>
        </p:grpSpPr>
        <p:sp>
          <p:nvSpPr>
            <p:cNvPr id="3" name="object 3"/>
            <p:cNvSpPr/>
            <p:nvPr/>
          </p:nvSpPr>
          <p:spPr>
            <a:xfrm>
              <a:off x="0" y="1494789"/>
              <a:ext cx="8591550" cy="590550"/>
            </a:xfrm>
            <a:custGeom>
              <a:avLst/>
              <a:gdLst/>
              <a:ahLst/>
              <a:cxnLst/>
              <a:rect l="l" t="t" r="r" b="b"/>
              <a:pathLst>
                <a:path w="8591550" h="590550">
                  <a:moveTo>
                    <a:pt x="859155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8591550" y="590549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8613"/>
              <a:ext cx="8682355" cy="35102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7189"/>
              <a:ext cx="8534400" cy="3209925"/>
            </a:xfrm>
            <a:custGeom>
              <a:avLst/>
              <a:gdLst/>
              <a:ahLst/>
              <a:cxnLst/>
              <a:rect l="l" t="t" r="r" b="b"/>
              <a:pathLst>
                <a:path w="8534400" h="3209925">
                  <a:moveTo>
                    <a:pt x="8534400" y="0"/>
                  </a:moveTo>
                  <a:lnTo>
                    <a:pt x="0" y="0"/>
                  </a:lnTo>
                  <a:lnTo>
                    <a:pt x="0" y="3209925"/>
                  </a:lnTo>
                  <a:lnTo>
                    <a:pt x="8534400" y="3209925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125" y="2085339"/>
              <a:ext cx="3867150" cy="23431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58225" y="1494789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11430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114300" y="5905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6452" y="267665"/>
            <a:ext cx="6405245" cy="9175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459"/>
              </a:spcBef>
            </a:pPr>
            <a:r>
              <a:rPr sz="3050" spc="-185" dirty="0"/>
              <a:t>Some</a:t>
            </a:r>
            <a:r>
              <a:rPr sz="3050" spc="-55" dirty="0"/>
              <a:t> </a:t>
            </a:r>
            <a:r>
              <a:rPr sz="3050" spc="-145" dirty="0"/>
              <a:t>popular</a:t>
            </a:r>
            <a:r>
              <a:rPr sz="3050" spc="-85" dirty="0"/>
              <a:t> </a:t>
            </a:r>
            <a:r>
              <a:rPr sz="3050" spc="-125" dirty="0"/>
              <a:t>CSS</a:t>
            </a:r>
            <a:r>
              <a:rPr sz="3050" spc="-70" dirty="0"/>
              <a:t> </a:t>
            </a:r>
            <a:r>
              <a:rPr sz="3050" spc="-120" dirty="0"/>
              <a:t>libraries</a:t>
            </a:r>
            <a:r>
              <a:rPr sz="3050" spc="-25" dirty="0"/>
              <a:t> </a:t>
            </a:r>
            <a:r>
              <a:rPr sz="3050" spc="-130" dirty="0"/>
              <a:t>for</a:t>
            </a:r>
            <a:r>
              <a:rPr sz="3050" spc="-100" dirty="0"/>
              <a:t> </a:t>
            </a:r>
            <a:r>
              <a:rPr sz="3050" spc="-150" dirty="0"/>
              <a:t>front-</a:t>
            </a:r>
            <a:r>
              <a:rPr sz="3050" spc="-70" dirty="0"/>
              <a:t>end </a:t>
            </a:r>
            <a:r>
              <a:rPr sz="3050" spc="-10" dirty="0"/>
              <a:t>development:</a:t>
            </a:r>
            <a:endParaRPr sz="3050"/>
          </a:p>
        </p:txBody>
      </p:sp>
      <p:sp>
        <p:nvSpPr>
          <p:cNvPr id="9" name="object 9"/>
          <p:cNvSpPr txBox="1"/>
          <p:nvPr/>
        </p:nvSpPr>
        <p:spPr>
          <a:xfrm>
            <a:off x="676452" y="2463800"/>
            <a:ext cx="3171190" cy="15100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227965">
              <a:lnSpc>
                <a:spcPct val="91400"/>
              </a:lnSpc>
              <a:spcBef>
                <a:spcPts val="265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b="1" spc="-10" dirty="0">
                <a:latin typeface="Trebuchet MS"/>
                <a:cs typeface="Trebuchet MS"/>
              </a:rPr>
              <a:t>Bootstrap:</a:t>
            </a:r>
            <a:r>
              <a:rPr sz="1500" b="1" spc="-3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ahoma"/>
                <a:cs typeface="Tahoma"/>
              </a:rPr>
              <a:t>One</a:t>
            </a:r>
            <a:r>
              <a:rPr sz="1500" spc="-2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-18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the</a:t>
            </a:r>
            <a:r>
              <a:rPr sz="1500" spc="-1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most</a:t>
            </a:r>
            <a:r>
              <a:rPr sz="1500" spc="-2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popular </a:t>
            </a:r>
            <a:r>
              <a:rPr sz="1500" dirty="0">
                <a:latin typeface="Tahoma"/>
                <a:cs typeface="Tahoma"/>
              </a:rPr>
              <a:t>CSS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libraries,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Bootstrap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powerful </a:t>
            </a:r>
            <a:r>
              <a:rPr sz="1500" dirty="0">
                <a:latin typeface="Tahoma"/>
                <a:cs typeface="Tahoma"/>
              </a:rPr>
              <a:t>and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versatile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toolkit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that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provides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a </a:t>
            </a:r>
            <a:r>
              <a:rPr sz="1500" dirty="0">
                <a:latin typeface="Tahoma"/>
                <a:cs typeface="Tahoma"/>
              </a:rPr>
              <a:t>wide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range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pre-</a:t>
            </a:r>
            <a:r>
              <a:rPr sz="1500" dirty="0">
                <a:latin typeface="Tahoma"/>
                <a:cs typeface="Tahoma"/>
              </a:rPr>
              <a:t>built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components </a:t>
            </a:r>
            <a:r>
              <a:rPr sz="1500" dirty="0">
                <a:latin typeface="Tahoma"/>
                <a:cs typeface="Tahoma"/>
              </a:rPr>
              <a:t>and styles.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It's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easy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to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learn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and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use, </a:t>
            </a:r>
            <a:r>
              <a:rPr sz="1500" spc="-40" dirty="0">
                <a:latin typeface="Tahoma"/>
                <a:cs typeface="Tahoma"/>
              </a:rPr>
              <a:t>making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it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40" dirty="0">
                <a:latin typeface="Tahoma"/>
                <a:cs typeface="Tahoma"/>
              </a:rPr>
              <a:t>great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choice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for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beginners and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experienced</a:t>
            </a:r>
            <a:r>
              <a:rPr sz="1500" spc="-204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developers</a:t>
            </a:r>
            <a:r>
              <a:rPr sz="1500" spc="-17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alike.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4789"/>
            <a:ext cx="8772525" cy="3634104"/>
            <a:chOff x="0" y="1494789"/>
            <a:chExt cx="8772525" cy="3634104"/>
          </a:xfrm>
        </p:grpSpPr>
        <p:sp>
          <p:nvSpPr>
            <p:cNvPr id="3" name="object 3"/>
            <p:cNvSpPr/>
            <p:nvPr/>
          </p:nvSpPr>
          <p:spPr>
            <a:xfrm>
              <a:off x="0" y="1494789"/>
              <a:ext cx="8591550" cy="590550"/>
            </a:xfrm>
            <a:custGeom>
              <a:avLst/>
              <a:gdLst/>
              <a:ahLst/>
              <a:cxnLst/>
              <a:rect l="l" t="t" r="r" b="b"/>
              <a:pathLst>
                <a:path w="8591550" h="590550">
                  <a:moveTo>
                    <a:pt x="859155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8591550" y="590549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8613"/>
              <a:ext cx="8682355" cy="35102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7189"/>
              <a:ext cx="8534400" cy="3209925"/>
            </a:xfrm>
            <a:custGeom>
              <a:avLst/>
              <a:gdLst/>
              <a:ahLst/>
              <a:cxnLst/>
              <a:rect l="l" t="t" r="r" b="b"/>
              <a:pathLst>
                <a:path w="8534400" h="3209925">
                  <a:moveTo>
                    <a:pt x="8534400" y="0"/>
                  </a:moveTo>
                  <a:lnTo>
                    <a:pt x="0" y="0"/>
                  </a:lnTo>
                  <a:lnTo>
                    <a:pt x="0" y="3209925"/>
                  </a:lnTo>
                  <a:lnTo>
                    <a:pt x="8534400" y="3209925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125" y="1866264"/>
              <a:ext cx="3867150" cy="2781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58225" y="1494789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114300" y="0"/>
                  </a:moveTo>
                  <a:lnTo>
                    <a:pt x="0" y="0"/>
                  </a:lnTo>
                  <a:lnTo>
                    <a:pt x="0" y="590549"/>
                  </a:lnTo>
                  <a:lnTo>
                    <a:pt x="114300" y="5905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D9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6452" y="606374"/>
            <a:ext cx="2524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/>
              <a:t>Tailwind</a:t>
            </a:r>
            <a:r>
              <a:rPr sz="3600" spc="-55" dirty="0"/>
              <a:t> </a:t>
            </a:r>
            <a:r>
              <a:rPr sz="3600" spc="-140" dirty="0"/>
              <a:t>CSS: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676452" y="2677414"/>
            <a:ext cx="3019425" cy="10858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27965">
              <a:lnSpc>
                <a:spcPct val="90700"/>
              </a:lnSpc>
              <a:spcBef>
                <a:spcPts val="280"/>
              </a:spcBef>
              <a:buSzPct val="83333"/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ahoma"/>
                <a:cs typeface="Tahoma"/>
              </a:rPr>
              <a:t>A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utility-</a:t>
            </a:r>
            <a:r>
              <a:rPr sz="1500" dirty="0">
                <a:latin typeface="Tahoma"/>
                <a:cs typeface="Tahoma"/>
              </a:rPr>
              <a:t>first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CSS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framework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that </a:t>
            </a:r>
            <a:r>
              <a:rPr sz="1500" dirty="0">
                <a:latin typeface="Tahoma"/>
                <a:cs typeface="Tahoma"/>
              </a:rPr>
              <a:t>provides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low-level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CSS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classes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for </a:t>
            </a:r>
            <a:r>
              <a:rPr sz="1500" spc="-10" dirty="0">
                <a:latin typeface="Tahoma"/>
                <a:cs typeface="Tahoma"/>
              </a:rPr>
              <a:t>building</a:t>
            </a:r>
            <a:r>
              <a:rPr sz="1500" spc="-13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custom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designs.</a:t>
            </a:r>
            <a:r>
              <a:rPr sz="1500" spc="-204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It's</a:t>
            </a:r>
            <a:r>
              <a:rPr sz="1500" spc="-2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</a:t>
            </a:r>
            <a:r>
              <a:rPr sz="1500" spc="-21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great </a:t>
            </a:r>
            <a:r>
              <a:rPr sz="1500" dirty="0">
                <a:latin typeface="Tahoma"/>
                <a:cs typeface="Tahoma"/>
              </a:rPr>
              <a:t>choice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for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developers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whowant</a:t>
            </a:r>
            <a:r>
              <a:rPr sz="1500" spc="-14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fine- </a:t>
            </a:r>
            <a:r>
              <a:rPr sz="1500" spc="-50" dirty="0">
                <a:latin typeface="Tahoma"/>
                <a:cs typeface="Tahoma"/>
              </a:rPr>
              <a:t>grained</a:t>
            </a:r>
            <a:r>
              <a:rPr sz="1500" spc="-170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control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over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their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styles.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1056</Words>
  <Application>Microsoft Office PowerPoint</Application>
  <PresentationFormat>Custom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MT</vt:lpstr>
      <vt:lpstr>Calibri</vt:lpstr>
      <vt:lpstr>Tahoma</vt:lpstr>
      <vt:lpstr>Trebuchet MS</vt:lpstr>
      <vt:lpstr>Office Theme</vt:lpstr>
      <vt:lpstr>SHRI GS INSTITUTE OF TECHNOLOGY AND SCIENCE INDORE</vt:lpstr>
      <vt:lpstr>Front-End Web Development</vt:lpstr>
      <vt:lpstr>Front-end development</vt:lpstr>
      <vt:lpstr>What is HTML?</vt:lpstr>
      <vt:lpstr>HTML Document Structure</vt:lpstr>
      <vt:lpstr>What is CSS?</vt:lpstr>
      <vt:lpstr>CSS Syntax and Selectors</vt:lpstr>
      <vt:lpstr>Some popular CSS libraries for front-end development:</vt:lpstr>
      <vt:lpstr>Tailwind CSS:</vt:lpstr>
      <vt:lpstr>Bulma:</vt:lpstr>
      <vt:lpstr>Some popular CSS frameworks for front-end development:</vt:lpstr>
      <vt:lpstr>JavaScript</vt:lpstr>
      <vt:lpstr>JavaScript syntax</vt:lpstr>
      <vt:lpstr>Some popularJavaScript Frameworks for Front-End Development</vt:lpstr>
      <vt:lpstr>TypeScript</vt:lpstr>
      <vt:lpstr>jQuery</vt:lpstr>
      <vt:lpstr>Here are some of the essential tools for front- end development</vt:lpstr>
      <vt:lpstr>Preprocessors and Linters:</vt:lpstr>
      <vt:lpstr>Browser Developer Tools:</vt:lpstr>
      <vt:lpstr>Build Tools: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GS INSTITUTE OF TECHNOLOGY AND SCIENCE INDORE</dc:title>
  <dc:creator>Pranav Sharma</dc:creator>
  <cp:lastModifiedBy>Pranav Sharma</cp:lastModifiedBy>
  <cp:revision>1</cp:revision>
  <dcterms:created xsi:type="dcterms:W3CDTF">2024-02-04T19:31:54Z</dcterms:created>
  <dcterms:modified xsi:type="dcterms:W3CDTF">2024-03-31T16:45:26Z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2024-02-04T00:00:00Z</vt:filetime>
  </property>
  <property fmtid="{D5CDD505-2E9C-101B-9397-08002B2CF9AE}" pid="5" name="Producer">
    <vt:lpwstr>www.ilovepdf.com</vt:lpwstr>
  </property>
</Properties>
</file>