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04" r:id="rId2"/>
    <p:sldId id="405" r:id="rId3"/>
    <p:sldId id="406" r:id="rId4"/>
    <p:sldId id="407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B93"/>
    <a:srgbClr val="BE8C41"/>
    <a:srgbClr val="588937"/>
    <a:srgbClr val="34599C"/>
    <a:srgbClr val="6308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EBC5B5-D6DD-5D70-6FF4-76C4F5BCA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99" b="1898"/>
          <a:stretch/>
        </p:blipFill>
        <p:spPr>
          <a:xfrm>
            <a:off x="3325128" y="1776841"/>
            <a:ext cx="5514072" cy="32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84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8997"/>
              </p:ext>
            </p:extLst>
          </p:nvPr>
        </p:nvGraphicFramePr>
        <p:xfrm>
          <a:off x="738554" y="1346703"/>
          <a:ext cx="10937632" cy="465720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91946">
                  <a:extLst>
                    <a:ext uri="{9D8B030D-6E8A-4147-A177-3AD203B41FA5}">
                      <a16:colId xmlns:a16="http://schemas.microsoft.com/office/drawing/2014/main" val="2376172239"/>
                    </a:ext>
                  </a:extLst>
                </a:gridCol>
                <a:gridCol w="2432016">
                  <a:extLst>
                    <a:ext uri="{9D8B030D-6E8A-4147-A177-3AD203B41FA5}">
                      <a16:colId xmlns:a16="http://schemas.microsoft.com/office/drawing/2014/main" val="3616716913"/>
                    </a:ext>
                  </a:extLst>
                </a:gridCol>
                <a:gridCol w="2556835">
                  <a:extLst>
                    <a:ext uri="{9D8B030D-6E8A-4147-A177-3AD203B41FA5}">
                      <a16:colId xmlns:a16="http://schemas.microsoft.com/office/drawing/2014/main" val="3150402013"/>
                    </a:ext>
                  </a:extLst>
                </a:gridCol>
                <a:gridCol w="2556835">
                  <a:extLst>
                    <a:ext uri="{9D8B030D-6E8A-4147-A177-3AD203B41FA5}">
                      <a16:colId xmlns:a16="http://schemas.microsoft.com/office/drawing/2014/main" val="353626606"/>
                    </a:ext>
                  </a:extLst>
                </a:gridCol>
              </a:tblGrid>
              <a:tr h="6426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Slot B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/>
                        <a:t>Total </a:t>
                      </a:r>
                    </a:p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/>
                        <a:t>Marks</a:t>
                      </a:r>
                      <a:endParaRPr lang="en-IN" sz="2000" b="1">
                        <a:latin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2000" u="none" strike="noStrike" kern="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Marks </a:t>
                      </a: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2000" u="none" strike="noStrike" kern="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Obtained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2000" u="none" strike="noStrike" kern="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Class Average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623959"/>
                  </a:ext>
                </a:extLst>
              </a:tr>
              <a:tr h="638522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Model Exam A 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Engineering Chemistry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UBA4954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68120"/>
                  </a:ext>
                </a:extLst>
              </a:tr>
              <a:tr h="638522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Test 1 ( B Slot)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817430"/>
                  </a:ext>
                </a:extLst>
              </a:tr>
              <a:tr h="638522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2000" u="none" strike="noStrike" kern="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Test 2 ( B Slot)</a:t>
                      </a:r>
                      <a:endParaRPr kumimoji="0" lang="en-IN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28203"/>
                  </a:ext>
                </a:extLst>
              </a:tr>
              <a:tr h="638522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2000" u="none" strike="noStrike" kern="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Test 3 ( B Slot)</a:t>
                      </a:r>
                      <a:endParaRPr kumimoji="0" lang="en-IN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26723"/>
                  </a:ext>
                </a:extLst>
              </a:tr>
              <a:tr h="64268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2000" u="none" strike="noStrike" kern="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Test 4 ( B Slot)</a:t>
                      </a: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IN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692339"/>
                  </a:ext>
                </a:extLst>
              </a:tr>
              <a:tr h="64268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Test 5 ( B Slot)</a:t>
                      </a: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IN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329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78303" y="449060"/>
            <a:ext cx="3815196" cy="70788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 </a:t>
            </a:r>
            <a:r>
              <a:rPr lang="en-I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369902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Academic performance and personalizsed instruction about your mentee to the parents."/>
          <p:cNvSpPr/>
          <p:nvPr/>
        </p:nvSpPr>
        <p:spPr>
          <a:xfrm>
            <a:off x="1888016" y="1815154"/>
            <a:ext cx="8803431" cy="43945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Dear parents,</a:t>
            </a:r>
          </a:p>
          <a:p>
            <a:pPr algn="ctr"/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PRANAV is showing good performance in his academics. He is studying well at present. </a:t>
            </a:r>
          </a:p>
          <a:p>
            <a:pPr algn="ctr"/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He is attending all classes regularly. </a:t>
            </a:r>
            <a:r>
              <a:rPr lang="en-US" sz="1200" b="1" dirty="0">
                <a:solidFill>
                  <a:schemeClr val="tx1"/>
                </a:solidFill>
              </a:rPr>
              <a:t>BUT VERY RARE IN MENTOR MEETING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ctr"/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He passed three subjects that has been registered in the last semester.</a:t>
            </a:r>
          </a:p>
          <a:p>
            <a:pPr algn="ctr"/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In this semester, he registered for three subjects.</a:t>
            </a:r>
          </a:p>
          <a:p>
            <a:pPr algn="ctr"/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Last week (before Pongal) he got excellent marks in the class tests for Engineering Chemistry.</a:t>
            </a:r>
          </a:p>
          <a:p>
            <a:pPr algn="ctr"/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He needs to keep up his studies to get good grades in the semester exam.</a:t>
            </a:r>
          </a:p>
          <a:p>
            <a:pPr algn="ctr"/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Next week he is A slot practical exam and B slot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</a:rPr>
              <a:t>practicals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ctr"/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No other complaints were received about him.</a:t>
            </a:r>
          </a:p>
          <a:p>
            <a:pPr algn="ctr"/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His overall performance is good.</a:t>
            </a:r>
          </a:p>
          <a:p>
            <a:pPr algn="ctr"/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6302795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Academic performance and personalizsed instruction about your mentee to the parents.">
            <a:extLst>
              <a:ext uri="{FF2B5EF4-FFF2-40B4-BE49-F238E27FC236}">
                <a16:creationId xmlns:a16="http://schemas.microsoft.com/office/drawing/2014/main" id="{464E7477-ED03-025C-3DD2-AE6D9F8BD06B}"/>
              </a:ext>
            </a:extLst>
          </p:cNvPr>
          <p:cNvSpPr/>
          <p:nvPr/>
        </p:nvSpPr>
        <p:spPr>
          <a:xfrm>
            <a:off x="1280942" y="692380"/>
            <a:ext cx="4697831" cy="9438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D3EBD-08BD-99BA-39E6-2973CA290660}"/>
              </a:ext>
            </a:extLst>
          </p:cNvPr>
          <p:cNvSpPr txBox="1"/>
          <p:nvPr/>
        </p:nvSpPr>
        <p:spPr>
          <a:xfrm>
            <a:off x="1503127" y="897100"/>
            <a:ext cx="4229463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sz="2500" b="1">
                <a:solidFill>
                  <a:srgbClr val="000000"/>
                </a:solidFill>
                <a:latin typeface="Myriad Pro" panose="020B0503030403020204" pitchFamily="34" charset="0"/>
              </a:rPr>
              <a:t>MENTEE RESPONSE</a:t>
            </a:r>
          </a:p>
        </p:txBody>
      </p:sp>
      <p:sp>
        <p:nvSpPr>
          <p:cNvPr id="6" name="Academic performance and personalizsed instruction about your mentee to the parents.">
            <a:extLst>
              <a:ext uri="{FF2B5EF4-FFF2-40B4-BE49-F238E27FC236}">
                <a16:creationId xmlns:a16="http://schemas.microsoft.com/office/drawing/2014/main" id="{464E7477-ED03-025C-3DD2-AE6D9F8BD06B}"/>
              </a:ext>
            </a:extLst>
          </p:cNvPr>
          <p:cNvSpPr/>
          <p:nvPr/>
        </p:nvSpPr>
        <p:spPr>
          <a:xfrm>
            <a:off x="1280942" y="1947940"/>
            <a:ext cx="4697831" cy="42344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I will make sure my performance will be definitely above 80% in all subjects</a:t>
            </a:r>
          </a:p>
        </p:txBody>
      </p:sp>
      <p:sp>
        <p:nvSpPr>
          <p:cNvPr id="8" name="Academic performance and personalizsed instruction about your mentee to the parents.">
            <a:extLst>
              <a:ext uri="{FF2B5EF4-FFF2-40B4-BE49-F238E27FC236}">
                <a16:creationId xmlns:a16="http://schemas.microsoft.com/office/drawing/2014/main" id="{464E7477-ED03-025C-3DD2-AE6D9F8BD06B}"/>
              </a:ext>
            </a:extLst>
          </p:cNvPr>
          <p:cNvSpPr/>
          <p:nvPr/>
        </p:nvSpPr>
        <p:spPr>
          <a:xfrm>
            <a:off x="6413808" y="1947939"/>
            <a:ext cx="4697831" cy="42344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I will make in mind sure that my ward will score A grades in </a:t>
            </a:r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all academics</a:t>
            </a:r>
          </a:p>
        </p:txBody>
      </p:sp>
      <p:sp>
        <p:nvSpPr>
          <p:cNvPr id="11" name="Academic performance and personalizsed instruction about your mentee to the parents.">
            <a:extLst>
              <a:ext uri="{FF2B5EF4-FFF2-40B4-BE49-F238E27FC236}">
                <a16:creationId xmlns:a16="http://schemas.microsoft.com/office/drawing/2014/main" id="{464E7477-ED03-025C-3DD2-AE6D9F8BD06B}"/>
              </a:ext>
            </a:extLst>
          </p:cNvPr>
          <p:cNvSpPr/>
          <p:nvPr/>
        </p:nvSpPr>
        <p:spPr>
          <a:xfrm>
            <a:off x="6413808" y="692380"/>
            <a:ext cx="4697831" cy="9438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D3EBD-08BD-99BA-39E6-2973CA290660}"/>
              </a:ext>
            </a:extLst>
          </p:cNvPr>
          <p:cNvSpPr txBox="1"/>
          <p:nvPr/>
        </p:nvSpPr>
        <p:spPr>
          <a:xfrm>
            <a:off x="6635993" y="897100"/>
            <a:ext cx="4229463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sz="2500" b="1">
                <a:solidFill>
                  <a:srgbClr val="000000"/>
                </a:solidFill>
                <a:latin typeface="Myriad Pro" panose="020B0503030403020204" pitchFamily="34" charset="0"/>
              </a:rPr>
              <a:t>PARENT’S RESPONSE</a:t>
            </a:r>
          </a:p>
        </p:txBody>
      </p:sp>
    </p:spTree>
    <p:extLst>
      <p:ext uri="{BB962C8B-B14F-4D97-AF65-F5344CB8AC3E}">
        <p14:creationId xmlns:p14="http://schemas.microsoft.com/office/powerpoint/2010/main" val="98226418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7237</TotalTime>
  <Words>214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Adobe Devanagari</vt:lpstr>
      <vt:lpstr>Arial</vt:lpstr>
      <vt:lpstr>Calibri</vt:lpstr>
      <vt:lpstr>Calibri Light</vt:lpstr>
      <vt:lpstr>Helvetica Neue</vt:lpstr>
      <vt:lpstr>Helvetica Neue Medium</vt:lpstr>
      <vt:lpstr>Myriad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Welcome</dc:creator>
  <cp:lastModifiedBy>email.latha12@gmail.com</cp:lastModifiedBy>
  <cp:revision>1248</cp:revision>
  <dcterms:created xsi:type="dcterms:W3CDTF">2022-05-05T06:13:00Z</dcterms:created>
  <dcterms:modified xsi:type="dcterms:W3CDTF">2023-01-21T15:28:23Z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BB3DB0895B264D8C8778C9F6A569D822</vt:lpwstr>
  </property>
  <property fmtid="{D5CDD505-2E9C-101B-9397-08002B2CF9AE}" pid="3" name="KSOProductBuildVer">
    <vt:lpwstr>1033-11.2.0.11128</vt:lpwstr>
  </property>
</Properties>
</file>