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2" r:id="rId4"/>
    <p:sldId id="266" r:id="rId5"/>
    <p:sldId id="267" r:id="rId6"/>
    <p:sldId id="257" r:id="rId7"/>
    <p:sldId id="258" r:id="rId8"/>
    <p:sldId id="259" r:id="rId9"/>
    <p:sldId id="260" r:id="rId10"/>
    <p:sldId id="261" r:id="rId11"/>
    <p:sldId id="262" r:id="rId12"/>
    <p:sldId id="263" r:id="rId13"/>
    <p:sldId id="264" r:id="rId14"/>
    <p:sldId id="268" r:id="rId15"/>
    <p:sldId id="271"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94660"/>
  </p:normalViewPr>
  <p:slideViewPr>
    <p:cSldViewPr>
      <p:cViewPr>
        <p:scale>
          <a:sx n="26" d="100"/>
          <a:sy n="26" d="100"/>
        </p:scale>
        <p:origin x="-3240" y="-14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F1E5C5-5265-4655-B92B-89E9081BE136}" type="datetimeFigureOut">
              <a:rPr lang="en-US" smtClean="0"/>
              <a:t>9/27/2015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258297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1E5C5-5265-4655-B92B-89E9081BE136}" type="datetimeFigureOut">
              <a:rPr lang="en-US" smtClean="0"/>
              <a:t>9/27/2015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414223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1E5C5-5265-4655-B92B-89E9081BE136}" type="datetimeFigureOut">
              <a:rPr lang="en-US" smtClean="0"/>
              <a:t>9/27/2015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355108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1E5C5-5265-4655-B92B-89E9081BE136}" type="datetimeFigureOut">
              <a:rPr lang="en-US" smtClean="0"/>
              <a:t>9/27/2015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274154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F1E5C5-5265-4655-B92B-89E9081BE136}" type="datetimeFigureOut">
              <a:rPr lang="en-US" smtClean="0"/>
              <a:t>9/27/2015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405215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F1E5C5-5265-4655-B92B-89E9081BE136}" type="datetimeFigureOut">
              <a:rPr lang="en-US" smtClean="0"/>
              <a:t>9/27/2015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228601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F1E5C5-5265-4655-B92B-89E9081BE136}" type="datetimeFigureOut">
              <a:rPr lang="en-US" smtClean="0"/>
              <a:t>9/27/2015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158405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F1E5C5-5265-4655-B92B-89E9081BE136}" type="datetimeFigureOut">
              <a:rPr lang="en-US" smtClean="0"/>
              <a:t>9/27/2015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193380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1E5C5-5265-4655-B92B-89E9081BE136}" type="datetimeFigureOut">
              <a:rPr lang="en-US" smtClean="0"/>
              <a:t>9/27/2015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230373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1E5C5-5265-4655-B92B-89E9081BE136}" type="datetimeFigureOut">
              <a:rPr lang="en-US" smtClean="0"/>
              <a:t>9/27/2015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299335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1E5C5-5265-4655-B92B-89E9081BE136}" type="datetimeFigureOut">
              <a:rPr lang="en-US" smtClean="0"/>
              <a:t>9/27/2015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1300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1E5C5-5265-4655-B92B-89E9081BE136}" type="datetimeFigureOut">
              <a:rPr lang="en-US" smtClean="0"/>
              <a:t>9/27/2015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E5A04-D370-4A2A-A376-A68ABAA96C76}" type="slidenum">
              <a:rPr lang="en-US" smtClean="0"/>
              <a:t>‹#›</a:t>
            </a:fld>
            <a:endParaRPr lang="en-US"/>
          </a:p>
        </p:txBody>
      </p:sp>
    </p:spTree>
    <p:extLst>
      <p:ext uri="{BB962C8B-B14F-4D97-AF65-F5344CB8AC3E}">
        <p14:creationId xmlns:p14="http://schemas.microsoft.com/office/powerpoint/2010/main" val="76408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OLA Ride</a:t>
            </a:r>
            <a:endParaRPr lang="en-US" dirty="0"/>
          </a:p>
        </p:txBody>
      </p:sp>
      <p:sp>
        <p:nvSpPr>
          <p:cNvPr id="3" name="Subtitle 2"/>
          <p:cNvSpPr>
            <a:spLocks noGrp="1"/>
          </p:cNvSpPr>
          <p:nvPr>
            <p:ph type="subTitle" idx="1"/>
          </p:nvPr>
        </p:nvSpPr>
        <p:spPr/>
        <p:txBody>
          <a:bodyPr/>
          <a:lstStyle/>
          <a:p>
            <a:r>
              <a:rPr lang="en-US" dirty="0" smtClean="0"/>
              <a:t>Team : </a:t>
            </a:r>
            <a:r>
              <a:rPr lang="en-US" dirty="0" err="1" smtClean="0"/>
              <a:t>TrailBlazers</a:t>
            </a:r>
            <a:endParaRPr lang="en-US" dirty="0" smtClean="0"/>
          </a:p>
          <a:p>
            <a:r>
              <a:rPr lang="en-US" dirty="0" smtClean="0"/>
              <a:t>Pranav, Praveen, Amit</a:t>
            </a:r>
            <a:endParaRPr lang="en-US" dirty="0"/>
          </a:p>
        </p:txBody>
      </p:sp>
    </p:spTree>
    <p:extLst>
      <p:ext uri="{BB962C8B-B14F-4D97-AF65-F5344CB8AC3E}">
        <p14:creationId xmlns:p14="http://schemas.microsoft.com/office/powerpoint/2010/main" val="182525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one of the activities</a:t>
            </a:r>
            <a:r>
              <a:rPr lang="en-US" sz="3200" dirty="0" smtClean="0"/>
              <a:t/>
            </a:r>
            <a:br>
              <a:rPr lang="en-US" sz="3200" dirty="0" smtClean="0"/>
            </a:br>
            <a:r>
              <a:rPr lang="en-US" sz="3200" dirty="0" smtClean="0"/>
              <a:t>In this case we select “Order Food”</a:t>
            </a:r>
            <a:endParaRPr lang="en-US" dirty="0"/>
          </a:p>
        </p:txBody>
      </p:sp>
      <p:pic>
        <p:nvPicPr>
          <p:cNvPr id="5122" name="Picture 2" descr="C:\Users\i309674\Desktop\ola\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598"/>
            <a:ext cx="7501198" cy="5548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46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1" y="89764"/>
            <a:ext cx="8229600" cy="1739036"/>
          </a:xfrm>
        </p:spPr>
        <p:txBody>
          <a:bodyPr>
            <a:normAutofit fontScale="90000"/>
          </a:bodyPr>
          <a:lstStyle/>
          <a:p>
            <a:r>
              <a:rPr lang="en-US" sz="2000" dirty="0" smtClean="0"/>
              <a:t>These restaurants will have be registered with OLA as a part of OLA Café. </a:t>
            </a:r>
            <a:br>
              <a:rPr lang="en-US" sz="2000" dirty="0" smtClean="0"/>
            </a:br>
            <a:r>
              <a:rPr lang="en-US" sz="2000" dirty="0" smtClean="0"/>
              <a:t>Similarly the other items on the previous slide can be a part of OLA Store (Groceries, cake shop, </a:t>
            </a:r>
            <a:r>
              <a:rPr lang="en-US" sz="2000" dirty="0" err="1" smtClean="0"/>
              <a:t>etc</a:t>
            </a:r>
            <a:r>
              <a:rPr lang="en-US" sz="2000" dirty="0" smtClean="0"/>
              <a:t>). Note: It will only list restaurants after considering the preparation/delivery time &amp; location of that restaurant (using google places API) and the location of the user when he is about to order </a:t>
            </a:r>
            <a:br>
              <a:rPr lang="en-US" sz="2000" dirty="0" smtClean="0"/>
            </a:br>
            <a:r>
              <a:rPr lang="en-US" sz="2000" dirty="0" smtClean="0"/>
              <a:t>Here we select “Dominos”</a:t>
            </a:r>
            <a:endParaRPr lang="en-US" dirty="0"/>
          </a:p>
        </p:txBody>
      </p:sp>
      <p:pic>
        <p:nvPicPr>
          <p:cNvPr id="6147" name="Picture 3" descr="C:\Users\i309674\Desktop\ola\Captur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74447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02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 the order</a:t>
            </a:r>
            <a:endParaRPr lang="en-US" dirty="0"/>
          </a:p>
        </p:txBody>
      </p:sp>
      <p:pic>
        <p:nvPicPr>
          <p:cNvPr id="7170" name="Picture 2" descr="C:\Users\i309674\Desktop\ola\Captur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252538"/>
            <a:ext cx="7573909" cy="560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71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Autofit/>
          </a:bodyPr>
          <a:lstStyle/>
          <a:p>
            <a:r>
              <a:rPr lang="en-US" sz="2400" dirty="0" smtClean="0"/>
              <a:t>Upon confirmation, receive the location of the activity. </a:t>
            </a:r>
            <a:br>
              <a:rPr lang="en-US" sz="2400" dirty="0" smtClean="0"/>
            </a:br>
            <a:r>
              <a:rPr lang="en-US" sz="2400" dirty="0" smtClean="0"/>
              <a:t>You can then collect your parcel accordingly when you reach there.</a:t>
            </a:r>
            <a:endParaRPr lang="en-US" sz="2400" dirty="0"/>
          </a:p>
        </p:txBody>
      </p:sp>
      <p:pic>
        <p:nvPicPr>
          <p:cNvPr id="8194" name="Picture 2" descr="C:\Users\i309674\Desktop\ola\Captur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62743"/>
            <a:ext cx="7535047" cy="563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8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1295400"/>
          </a:xfrm>
        </p:spPr>
        <p:txBody>
          <a:bodyPr>
            <a:normAutofit fontScale="92500" lnSpcReduction="20000"/>
          </a:bodyPr>
          <a:lstStyle/>
          <a:p>
            <a:pPr marL="0" indent="0" algn="ctr">
              <a:buNone/>
            </a:pPr>
            <a:r>
              <a:rPr lang="en-US" dirty="0" smtClean="0"/>
              <a:t>The merchant, who receives the orders, will have a dashboard which will track all the rides with confirmed orders</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2" y="1600200"/>
            <a:ext cx="6683375" cy="49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919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Payment</a:t>
            </a:r>
            <a:endParaRPr lang="en-US" dirty="0"/>
          </a:p>
        </p:txBody>
      </p:sp>
      <p:sp>
        <p:nvSpPr>
          <p:cNvPr id="3" name="Content Placeholder 2"/>
          <p:cNvSpPr>
            <a:spLocks noGrp="1"/>
          </p:cNvSpPr>
          <p:nvPr>
            <p:ph idx="1"/>
          </p:nvPr>
        </p:nvSpPr>
        <p:spPr/>
        <p:txBody>
          <a:bodyPr/>
          <a:lstStyle/>
          <a:p>
            <a:pPr marL="0" indent="0">
              <a:buNone/>
            </a:pPr>
            <a:r>
              <a:rPr lang="en-US" dirty="0" smtClean="0"/>
              <a:t>Once the customer reaches the merchant, he can pay him via Cash on Delivery OR it could be paid later, directly to OLA ( +Ride Fare ), using OLA money</a:t>
            </a:r>
          </a:p>
          <a:p>
            <a:pPr marL="0" indent="0">
              <a:buNone/>
            </a:pPr>
            <a:endParaRPr lang="en-US" dirty="0"/>
          </a:p>
        </p:txBody>
      </p:sp>
    </p:spTree>
    <p:extLst>
      <p:ext uri="{BB962C8B-B14F-4D97-AF65-F5344CB8AC3E}">
        <p14:creationId xmlns:p14="http://schemas.microsoft.com/office/powerpoint/2010/main" val="734734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pic>
        <p:nvPicPr>
          <p:cNvPr id="10243" name="Picture 3" descr="C:\Users\i309674\Downloads\IMG_20150927_09232902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600200"/>
            <a:ext cx="9088734"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2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11266" name="Picture 2" descr="C:\Users\i309674\Downloads\IMG_20150927_09290938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 y="1841500"/>
            <a:ext cx="8930473" cy="501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745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While travelling, users would want to perform tasks on their way so that they avoid travelling to and fro. What if the app could smartly determine the tasks that the user has to perform for the day, and help him do them during his ride!</a:t>
            </a:r>
          </a:p>
          <a:p>
            <a:endParaRPr lang="en-US" dirty="0"/>
          </a:p>
          <a:p>
            <a:r>
              <a:rPr lang="en-US" dirty="0" smtClean="0"/>
              <a:t>Sometimes customers are unaware and not able to fully utilize OLA Café and OLA Store services as compared to OLA ride.</a:t>
            </a:r>
            <a:endParaRPr lang="en-US" dirty="0"/>
          </a:p>
        </p:txBody>
      </p:sp>
    </p:spTree>
    <p:extLst>
      <p:ext uri="{BB962C8B-B14F-4D97-AF65-F5344CB8AC3E}">
        <p14:creationId xmlns:p14="http://schemas.microsoft.com/office/powerpoint/2010/main" val="225954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cases</a:t>
            </a:r>
            <a:endParaRPr lang="en-US"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dirty="0" smtClean="0"/>
              <a:t>Have breakfast/lunch/dinner while you are riding.</a:t>
            </a:r>
          </a:p>
          <a:p>
            <a:endParaRPr lang="en-US" dirty="0" smtClean="0"/>
          </a:p>
          <a:p>
            <a:r>
              <a:rPr lang="en-US" dirty="0" smtClean="0"/>
              <a:t>Pickup parcels, laundry, groceries on your way</a:t>
            </a:r>
          </a:p>
          <a:p>
            <a:endParaRPr lang="en-US" dirty="0" smtClean="0"/>
          </a:p>
          <a:p>
            <a:r>
              <a:rPr lang="en-US" dirty="0" smtClean="0"/>
              <a:t>Get reminded of your tasks, </a:t>
            </a:r>
            <a:r>
              <a:rPr lang="en-US" dirty="0" err="1" smtClean="0"/>
              <a:t>ocassions</a:t>
            </a:r>
            <a:r>
              <a:rPr lang="en-US" dirty="0" smtClean="0"/>
              <a:t> &amp; people important to you, and PLAN while riding</a:t>
            </a:r>
          </a:p>
          <a:p>
            <a:endParaRPr lang="en-US" dirty="0"/>
          </a:p>
          <a:p>
            <a:r>
              <a:rPr lang="en-US" dirty="0" smtClean="0"/>
              <a:t>Know more about OLA and their services! </a:t>
            </a:r>
            <a:endParaRPr lang="en-US" dirty="0" smtClean="0"/>
          </a:p>
          <a:p>
            <a:endParaRPr lang="en-US" dirty="0"/>
          </a:p>
        </p:txBody>
      </p:sp>
    </p:spTree>
    <p:extLst>
      <p:ext uri="{BB962C8B-B14F-4D97-AF65-F5344CB8AC3E}">
        <p14:creationId xmlns:p14="http://schemas.microsoft.com/office/powerpoint/2010/main" val="248780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Integrate the OLA Ride with OLA Café and OLA Store and create a better user experience.</a:t>
            </a:r>
          </a:p>
          <a:p>
            <a:endParaRPr lang="en-US" dirty="0"/>
          </a:p>
          <a:p>
            <a:r>
              <a:rPr lang="en-US" dirty="0" smtClean="0"/>
              <a:t>Advantages: Utilize all current &amp; upcoming OLA Services on the way, which also acts creates awareness via advertisements and display what new offers &amp; services OLA has to provide to its customer during the ride itself and helps the user to utilize his time.</a:t>
            </a:r>
            <a:endParaRPr lang="en-US" dirty="0"/>
          </a:p>
        </p:txBody>
      </p:sp>
    </p:spTree>
    <p:extLst>
      <p:ext uri="{BB962C8B-B14F-4D97-AF65-F5344CB8AC3E}">
        <p14:creationId xmlns:p14="http://schemas.microsoft.com/office/powerpoint/2010/main" val="150431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lstStyle/>
          <a:p>
            <a:r>
              <a:rPr lang="en-US" dirty="0" smtClean="0"/>
              <a:t>Demo</a:t>
            </a:r>
            <a:endParaRPr lang="en-US" dirty="0"/>
          </a:p>
        </p:txBody>
      </p:sp>
    </p:spTree>
    <p:extLst>
      <p:ext uri="{BB962C8B-B14F-4D97-AF65-F5344CB8AC3E}">
        <p14:creationId xmlns:p14="http://schemas.microsoft.com/office/powerpoint/2010/main" val="427127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book a ride</a:t>
            </a:r>
            <a:endParaRPr lang="en-US" dirty="0"/>
          </a:p>
        </p:txBody>
      </p:sp>
      <p:pic>
        <p:nvPicPr>
          <p:cNvPr id="1034" name="Picture 10" descr="C:\Users\i309674\Desktop\ola\Cap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04925"/>
            <a:ext cx="7554320"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68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destination</a:t>
            </a:r>
            <a:endParaRPr lang="en-US" dirty="0"/>
          </a:p>
        </p:txBody>
      </p:sp>
      <p:pic>
        <p:nvPicPr>
          <p:cNvPr id="2050" name="Picture 2" descr="C:\Users\i309674\Desktop\ola\Captu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90687"/>
            <a:ext cx="7611415" cy="516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12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Now click on “Show </a:t>
            </a:r>
            <a:r>
              <a:rPr lang="en-US" sz="2400" dirty="0" err="1" smtClean="0"/>
              <a:t>En</a:t>
            </a:r>
            <a:r>
              <a:rPr lang="en-US" sz="2400" dirty="0" smtClean="0"/>
              <a:t> route suggestions”</a:t>
            </a:r>
            <a:br>
              <a:rPr lang="en-US" sz="2400" dirty="0" smtClean="0"/>
            </a:br>
            <a:r>
              <a:rPr lang="en-US" sz="2400" dirty="0" smtClean="0"/>
              <a:t>This will tell give you suggestions of what services of OLA you can use while in your ride which coincide with the path of your ride.</a:t>
            </a:r>
            <a:br>
              <a:rPr lang="en-US" sz="2400" dirty="0" smtClean="0"/>
            </a:br>
            <a:endParaRPr lang="en-US" sz="2400" dirty="0"/>
          </a:p>
        </p:txBody>
      </p:sp>
      <p:pic>
        <p:nvPicPr>
          <p:cNvPr id="3074" name="Picture 2" descr="C:\Users\i309674\Desktop\ola\Captu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44785"/>
            <a:ext cx="7539038" cy="5545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46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These activities are being fetched from various sources like events and tasks marked on your google calendar, to-do lists, etc.</a:t>
            </a:r>
            <a:endParaRPr lang="en-US" sz="2400" dirty="0"/>
          </a:p>
        </p:txBody>
      </p:sp>
      <p:pic>
        <p:nvPicPr>
          <p:cNvPr id="4098" name="Picture 2" descr="C:\Users\i309674\Desktop\ola\Captur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394121" cy="54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208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324</Words>
  <Application>Microsoft Office PowerPoint</Application>
  <PresentationFormat>On-screen Show (4:3)</PresentationFormat>
  <Paragraphs>33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Smart OLA Ride</vt:lpstr>
      <vt:lpstr>Problem Statement</vt:lpstr>
      <vt:lpstr>Use cases</vt:lpstr>
      <vt:lpstr>Solution</vt:lpstr>
      <vt:lpstr>Demo</vt:lpstr>
      <vt:lpstr>Click to book a ride</vt:lpstr>
      <vt:lpstr>Select destination</vt:lpstr>
      <vt:lpstr>Now click on “Show En route suggestions” This will tell give you suggestions of what services of OLA you can use while in your ride which coincide with the path of your ride. </vt:lpstr>
      <vt:lpstr>These activities are being fetched from various sources like events and tasks marked on your google calendar, to-do lists, etc.</vt:lpstr>
      <vt:lpstr>Select one of the activities In this case we select “Order Food”</vt:lpstr>
      <vt:lpstr>These restaurants will have be registered with OLA as a part of OLA Café.  Similarly the other items on the previous slide can be a part of OLA Store (Groceries, cake shop, etc). Note: It will only list restaurants after considering the preparation/delivery time &amp; location of that restaurant (using google places API) and the location of the user when he is about to order  Here we select “Dominos”</vt:lpstr>
      <vt:lpstr>Place the order</vt:lpstr>
      <vt:lpstr>Upon confirmation, receive the location of the activity.  You can then collect your parcel accordingly when you reach there.</vt:lpstr>
      <vt:lpstr>PowerPoint Presentation</vt:lpstr>
      <vt:lpstr>Payment</vt:lpstr>
      <vt:lpstr>Component Diagram</vt:lpstr>
      <vt:lpstr>Sequence Diagram</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OLA Ride</dc:title>
  <dc:creator>Acharya, Pranav</dc:creator>
  <cp:lastModifiedBy>Acharya, Pranav</cp:lastModifiedBy>
  <cp:revision>26</cp:revision>
  <dcterms:created xsi:type="dcterms:W3CDTF">2015-09-27T02:35:56Z</dcterms:created>
  <dcterms:modified xsi:type="dcterms:W3CDTF">2015-09-27T04:03:18Z</dcterms:modified>
</cp:coreProperties>
</file>