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ld Standard TT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sz="14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46450" y="146675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b="1"/>
              <a:t>Epoch 404</a:t>
            </a:r>
            <a:endParaRPr b="1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739538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-US" dirty="0"/>
              <a:t>RA2011003010848- L SRI NIDESH,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r>
              <a:rPr lang="en-US" dirty="0"/>
              <a:t>RA2011003010877-B SAI PRANAV</a:t>
            </a:r>
          </a:p>
          <a:p>
            <a:pPr marL="0" indent="0">
              <a:buSzPct val="210526"/>
            </a:pPr>
            <a:r>
              <a:rPr lang="en-US" dirty="0"/>
              <a:t>RA2011003010834-KUNAL ROY CHOUDHURY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0526"/>
              <a:buNone/>
            </a:pPr>
            <a:endParaRPr dirty="0"/>
          </a:p>
        </p:txBody>
      </p:sp>
      <p:sp>
        <p:nvSpPr>
          <p:cNvPr id="61" name="Google Shape;61;p13"/>
          <p:cNvSpPr txBox="1"/>
          <p:nvPr/>
        </p:nvSpPr>
        <p:spPr>
          <a:xfrm>
            <a:off x="455858" y="2427456"/>
            <a:ext cx="7590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0" i="0" u="none" strike="noStrike" cap="none" dirty="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Automatic Number Plate Recognition (ANPR) System</a:t>
            </a:r>
            <a:endParaRPr sz="1400" b="0" i="0" u="none" strike="noStrike" cap="none" dirty="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/>
              <a:t>There is an immediate need of such kind of Automatic Number Plate Recognition system in India as there are problems of traffic, stolen cars etc.</a:t>
            </a: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/>
              <a:t>This system is very economical and eco-friendly, if applied effectively.</a:t>
            </a:r>
            <a:endParaRPr sz="2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/>
              <a:t>This will help automate various process in parking lot , traffic control and surveillance management 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r="81" b="6792"/>
          <a:stretch/>
        </p:blipFill>
        <p:spPr>
          <a:xfrm>
            <a:off x="-1" y="3809"/>
            <a:ext cx="9809747" cy="513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90500"/>
            <a:ext cx="9243751" cy="54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258125" y="477175"/>
            <a:ext cx="9144000" cy="16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200" b="1"/>
              <a:t>License Plate Recognition</a:t>
            </a:r>
            <a:endParaRPr sz="32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258125" y="183597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" sz="2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develop a system that can recognize license plate from a given image or video and identify the car number as text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 b="1">
                <a:latin typeface="Arial"/>
                <a:ea typeface="Arial"/>
                <a:cs typeface="Arial"/>
                <a:sym typeface="Arial"/>
              </a:rPr>
              <a:t>Future Implementation :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 integrate code in RaspberryPi and Camera module in order to create a device that </a:t>
            </a:r>
            <a:r>
              <a:rPr lang="en" b="0" i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should search the database for that recognized number plate in order to create a surveillance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68850" y="87428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Working</a:t>
            </a:r>
            <a:endParaRPr b="1"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13686" t="22208" r="17498" b="24341"/>
          <a:stretch/>
        </p:blipFill>
        <p:spPr>
          <a:xfrm>
            <a:off x="731300" y="2900825"/>
            <a:ext cx="2644900" cy="16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412450" y="3397304"/>
            <a:ext cx="52167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Perform edge detection and contour forming to get the dimensions of the license plate.</a:t>
            </a:r>
            <a:endParaRPr sz="18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12450" y="1347548"/>
            <a:ext cx="538385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Upload image or video in the web application</a:t>
            </a:r>
            <a:endParaRPr sz="1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l="975" r="-1356" b="-381"/>
          <a:stretch/>
        </p:blipFill>
        <p:spPr>
          <a:xfrm>
            <a:off x="817128" y="700628"/>
            <a:ext cx="2559072" cy="17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363925"/>
            <a:ext cx="8520600" cy="41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                                         Pytesseract identifies the text in the detected license plate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31485" t="45753" r="34020" b="45755"/>
          <a:stretch/>
        </p:blipFill>
        <p:spPr>
          <a:xfrm>
            <a:off x="214625" y="837000"/>
            <a:ext cx="2703225" cy="5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l="22325" t="54429" r="36808" b="26250"/>
          <a:stretch/>
        </p:blipFill>
        <p:spPr>
          <a:xfrm>
            <a:off x="1670350" y="2947775"/>
            <a:ext cx="3736400" cy="11039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794925" y="3214738"/>
            <a:ext cx="698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Output obtained</a:t>
            </a:r>
            <a:endParaRPr sz="1400" b="0" i="0" u="none" strike="noStrike" cap="none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455"/>
              <a:buNone/>
            </a:pPr>
            <a:r>
              <a:rPr lang="en" b="1"/>
              <a:t>Tech </a:t>
            </a:r>
            <a:r>
              <a:rPr lang="en" sz="3222" b="1"/>
              <a:t>Stack</a:t>
            </a:r>
            <a:endParaRPr sz="3222" b="1"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Libraries used :-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1)</a:t>
            </a:r>
            <a:r>
              <a:rPr lang="en" b="1" u="sng"/>
              <a:t>OpenCV</a:t>
            </a:r>
            <a:r>
              <a:rPr lang="en"/>
              <a:t>: Helps with basic image processing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2)</a:t>
            </a:r>
            <a:r>
              <a:rPr lang="en" b="1" u="sng"/>
              <a:t>PyTesseract</a:t>
            </a:r>
            <a:r>
              <a:rPr lang="en"/>
              <a:t>: It is an Optical Character Recognising Problem (OCR). Therefore ,             the Tesseract-OCR engine(pytesseract is the python implementation) helps in converting image to text.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3)</a:t>
            </a:r>
            <a:r>
              <a:rPr lang="en" b="1" u="sng"/>
              <a:t>Streamlit</a:t>
            </a:r>
            <a:r>
              <a:rPr lang="en"/>
              <a:t>: Used to create web application for deployment and front 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Applications</a:t>
            </a:r>
            <a:endParaRPr b="1"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630475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Parking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Access Control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Tolling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Border Control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Stolen Cars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Traffic Control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Parking</a:t>
            </a:r>
            <a:endParaRPr b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plate number is used automatically enter pre-paid members and calculate parking fee for non-members (by comparing the exit and entry times).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275" y="2230900"/>
            <a:ext cx="3127175" cy="20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Access-Control</a:t>
            </a:r>
            <a:endParaRPr b="1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 gate automatically opens for authorized members in a secured area , thus replacing or assisting the security guard. The events are logged into a database and could be used to search the history of events.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025" y="2440200"/>
            <a:ext cx="3130650" cy="19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/>
              <a:t>Tolling</a:t>
            </a:r>
            <a:endParaRPr b="1"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car number is used to calculate the travel fee in a toll road, or used to double-check the ticket.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3727" y="2209725"/>
            <a:ext cx="2936550" cy="195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Old Standard TT</vt:lpstr>
      <vt:lpstr>Arial</vt:lpstr>
      <vt:lpstr>Paperback</vt:lpstr>
      <vt:lpstr>Epoch 404</vt:lpstr>
      <vt:lpstr>License Plate Recognition</vt:lpstr>
      <vt:lpstr>Working</vt:lpstr>
      <vt:lpstr>PowerPoint Presentation</vt:lpstr>
      <vt:lpstr>Tech Stack</vt:lpstr>
      <vt:lpstr>Applications</vt:lpstr>
      <vt:lpstr>Parking</vt:lpstr>
      <vt:lpstr>Access-Control</vt:lpstr>
      <vt:lpstr>Tolling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 404</dc:title>
  <cp:lastModifiedBy>kuntr</cp:lastModifiedBy>
  <cp:revision>2</cp:revision>
  <dcterms:modified xsi:type="dcterms:W3CDTF">2023-04-12T04:57:57Z</dcterms:modified>
</cp:coreProperties>
</file>