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erriweather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afcbac4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afcbac4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bafcbac4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bafcbac4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bafcbac4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bafcbac4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afcbac41_0_2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afcbac41_0_2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bafcbac41_0_2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bafcbac41_0_2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bafcbac41_0_2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bafcbac41_0_2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afcbac41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afcbac41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bafcbac41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bafcbac41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bafcbac41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bafcbac41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afcbac41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afcbac41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afcbac4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afcbac4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afcbac4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afcbac4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afcbac4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afcbac4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afcbac4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afcbac4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STATISTIC PROJECT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City - Bengaluru</a:t>
            </a:r>
            <a:endParaRPr sz="19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700625" y="3837525"/>
            <a:ext cx="23106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Presented by,</a:t>
            </a:r>
            <a:endParaRPr dirty="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9D9D9"/>
              </a:solidFill>
            </a:endParaRPr>
          </a:p>
          <a:p>
            <a:pPr marL="0" indent="0"/>
            <a:r>
              <a:rPr lang="en-IN" dirty="0">
                <a:solidFill>
                  <a:srgbClr val="D9D9D9"/>
                </a:solidFill>
              </a:rPr>
              <a:t>Pranav Bansod</a:t>
            </a:r>
            <a:endParaRPr lang="en" dirty="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Suraj Shivakumar</a:t>
            </a:r>
            <a:endParaRPr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Hypothesis H0 : 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Amount of CO present in atmosphere across Days in 3rd week of Jan is same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Hypothesis H0 : 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Amount of CO present in atmosphere across Days(4,5,6,7) in 3rd week of Jan is same</a:t>
            </a:r>
            <a:endParaRPr sz="210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000" y="2792775"/>
            <a:ext cx="4728000" cy="23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325" y="200475"/>
            <a:ext cx="4823675" cy="231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p-value&lt;0.005,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is Rejected.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p-value&gt;0.005,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is Accepted.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4402400" y="342900"/>
            <a:ext cx="4415400" cy="40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00"/>
                </a:highlight>
              </a:rPr>
              <a:t>P-value = 0.00001036</a:t>
            </a: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highlight>
                  <a:srgbClr val="FFFF00"/>
                </a:highlight>
              </a:rPr>
              <a:t>P-value = 0.8774</a:t>
            </a:r>
            <a:endParaRPr sz="1500">
              <a:highlight>
                <a:srgbClr val="FFFF00"/>
              </a:highlight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963" y="1030900"/>
            <a:ext cx="4819026" cy="6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688" y="3778425"/>
            <a:ext cx="4741599" cy="56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Hypothesis H0 : 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Amount of Pm10 present in atmosphere for time periods(T1,T2,T3,T4) for the month of Jan is same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Hypothesis H0 : 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Amount of Pm10 present in atmosphere for time periods(T2,T3,T4) for the month of Jan is same</a:t>
            </a:r>
            <a:endParaRPr sz="210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125" y="181200"/>
            <a:ext cx="4821501" cy="23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650" y="2842750"/>
            <a:ext cx="4712401" cy="22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p-value&lt;0.005,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is Rejected.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p-value&gt;0.005,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is Accepted.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572000" y="290750"/>
            <a:ext cx="4166400" cy="4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00"/>
                </a:highlight>
              </a:rPr>
              <a:t> P-value = 0.00001103</a:t>
            </a: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highlight>
                  <a:srgbClr val="FFFF00"/>
                </a:highlight>
              </a:rPr>
              <a:t>P-value = 0.2717</a:t>
            </a:r>
            <a:endParaRPr sz="1500">
              <a:highlight>
                <a:srgbClr val="FFFF00"/>
              </a:highlight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963" y="1030900"/>
            <a:ext cx="4819026" cy="6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975" y="1030900"/>
            <a:ext cx="4819026" cy="6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975" y="3438075"/>
            <a:ext cx="4819025" cy="7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212175" y="674750"/>
            <a:ext cx="3913800" cy="27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Amount of Pm10 present in atmosphere for months (Jan, Feb, March) is not same.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AutoNum type="arabicPeriod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Amount of Pm10 present in atmosphere for months (Jan, Feb) is same.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AutoNum type="arabicPeriod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Amount of Pm10 present in atmosphere for weeks of Feb is same.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AutoNum type="arabicPeriod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Amount of CO present in atmosphere across Days in 3rd week of Jan is not same.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AutoNum type="arabicPeriod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Amount of CO present in atmosphere across Days(4,5,6,7) in 3rd week of Jan is same.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AutoNum type="arabicPeriod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Amount of Pm10 present in atmosphere for time periods(T1,T2,T3,T4) for the month of Jan is not same.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AutoNum type="arabicPeriod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Amount of Pm10 present in atmosphere for time periods(T2,T3,T4) for the month of Jan is same.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7198800" cy="32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City</a:t>
            </a:r>
            <a:r>
              <a:rPr lang="en" sz="2700"/>
              <a:t> - </a:t>
            </a:r>
            <a:r>
              <a:rPr lang="en" sz="2600"/>
              <a:t>Bengaluru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Location</a:t>
            </a:r>
            <a:r>
              <a:rPr lang="en" sz="2700"/>
              <a:t> -</a:t>
            </a:r>
            <a:r>
              <a:rPr lang="en" sz="2700">
                <a:solidFill>
                  <a:srgbClr val="FFFFFF"/>
                </a:solidFill>
              </a:rPr>
              <a:t> </a:t>
            </a:r>
            <a:r>
              <a:rPr lang="en" sz="2500">
                <a:solidFill>
                  <a:srgbClr val="FFFFFF"/>
                </a:solidFill>
              </a:rPr>
              <a:t>Hebbal, Bengaluru (KSPCB)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499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Data</a:t>
            </a:r>
            <a:r>
              <a:rPr lang="en" sz="1700"/>
              <a:t> :  1st January 2020 - 31st December 2020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No. of recorded data points</a:t>
            </a:r>
            <a:r>
              <a:rPr lang="en" sz="1700"/>
              <a:t> :  61,140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Parameters recorded</a:t>
            </a:r>
            <a:r>
              <a:rPr lang="en" sz="1700"/>
              <a:t> : CO, NO2, O3, PM10, PM2.5, SO2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0500" y="116245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AQI Based on Category and Range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3227" t="12265" r="12055"/>
          <a:stretch/>
        </p:blipFill>
        <p:spPr>
          <a:xfrm>
            <a:off x="4323310" y="1106150"/>
            <a:ext cx="4820689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500"/>
            <a:ext cx="8959650" cy="41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5" y="0"/>
            <a:ext cx="9144000" cy="97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An Overview of pollution and its contents over all months in 2020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11175" y="1164800"/>
            <a:ext cx="42696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Amount of Pm10 present in atmosphere across all months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2809575" y="2156950"/>
            <a:ext cx="6022800" cy="24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200" y="1164800"/>
            <a:ext cx="4774800" cy="29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Hypothesis H0 : 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Amount of Pm10 present in atmosphere for months (Jan, Feb, March) is same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Hypothesis H0: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Amount of Pm10 present in atmosphere for months (Jan &amp; Feb) is same</a:t>
            </a:r>
            <a:endParaRPr sz="210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575" y="165925"/>
            <a:ext cx="4776424" cy="235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575" y="2690375"/>
            <a:ext cx="4720600" cy="23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4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p-value&lt;0.005,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is Rejected.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p-value&gt;0.005,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is Accepted.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401300" y="80600"/>
            <a:ext cx="4679400" cy="49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00"/>
                </a:highlight>
              </a:rPr>
              <a:t>P-value = 0.00000000000000000000000006129</a:t>
            </a: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highlight>
                  <a:srgbClr val="FFFF00"/>
                </a:highlight>
              </a:rPr>
              <a:t>P-value = 0.1959</a:t>
            </a:r>
            <a:endParaRPr sz="1700">
              <a:highlight>
                <a:srgbClr val="FFFF00"/>
              </a:highlight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900" y="663675"/>
            <a:ext cx="4679525" cy="9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900" y="3571775"/>
            <a:ext cx="4830101" cy="7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89600" y="8217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Hypothesis H0 : 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Amount of Pm10 present in atmosphere across weeks of Feb is same</a:t>
            </a:r>
            <a:endParaRPr sz="210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275" y="164625"/>
            <a:ext cx="4635209" cy="23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900" y="2665725"/>
            <a:ext cx="4785849" cy="2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33850" y="13173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p-value&gt;0.005,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is Accepted.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505625" y="1327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highlight>
                  <a:srgbClr val="FFFF00"/>
                </a:highlight>
              </a:rPr>
              <a:t>P-value = 0.1296</a:t>
            </a:r>
            <a:endParaRPr sz="1500"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r="17999"/>
          <a:stretch/>
        </p:blipFill>
        <p:spPr>
          <a:xfrm>
            <a:off x="4380275" y="1899975"/>
            <a:ext cx="4763725" cy="5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On-screen Show (16:9)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</vt:lpstr>
      <vt:lpstr>Arial</vt:lpstr>
      <vt:lpstr>Merriweather</vt:lpstr>
      <vt:lpstr>Paradigm</vt:lpstr>
      <vt:lpstr>STATISTIC PROJECT City - Bengaluru</vt:lpstr>
      <vt:lpstr>City - Bengaluru  Location - Hebbal, Bengaluru (KSPCB)</vt:lpstr>
      <vt:lpstr>AQI Based on Category and Range</vt:lpstr>
      <vt:lpstr> </vt:lpstr>
      <vt:lpstr>Amount of Pm10 present in atmosphere across all months</vt:lpstr>
      <vt:lpstr>Hypothesis H0 :  Amount of Pm10 present in atmosphere for months (Jan, Feb, March) is same   Hypothesis H0: Amount of Pm10 present in atmosphere for months (Jan &amp; Feb) is same</vt:lpstr>
      <vt:lpstr>Since the p-value&lt;0.005, H0 is Rejected.   Since the p-value&gt;0.005, H0 is Accepted.</vt:lpstr>
      <vt:lpstr>Hypothesis H0 :  Amount of Pm10 present in atmosphere across weeks of Feb is same</vt:lpstr>
      <vt:lpstr>Since the p-value&gt;0.005, H0 is Accepted.</vt:lpstr>
      <vt:lpstr>Hypothesis H0 :  Amount of CO present in atmosphere across Days in 3rd week of Jan is same    Hypothesis H0 :  Amount of CO present in atmosphere across Days(4,5,6,7) in 3rd week of Jan is same</vt:lpstr>
      <vt:lpstr>Since the p-value&lt;0.005, H0 is Rejected.   Since the p-value&gt;0.005, H0 is Accepted. </vt:lpstr>
      <vt:lpstr>Hypothesis H0 :  Amount of Pm10 present in atmosphere for time periods(T1,T2,T3,T4) for the month of Jan is same   Hypothesis H0 :  Amount of Pm10 present in atmosphere for time periods(T2,T3,T4) for the month of Jan is same</vt:lpstr>
      <vt:lpstr>Since the p-value&lt;0.005, H0 is Rejected.   Since the p-value&gt;0.005, H0 is Accepted.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PROJECT City - Bengaluru</dc:title>
  <cp:lastModifiedBy>Pranav Bansod</cp:lastModifiedBy>
  <cp:revision>1</cp:revision>
  <dcterms:modified xsi:type="dcterms:W3CDTF">2021-06-02T20:52:55Z</dcterms:modified>
</cp:coreProperties>
</file>