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9CECE20-BA76-45AC-92E1-7FE999B2C74B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D9EF094-0A9E-476E-86A9-F4F9E38A4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2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8A5B3-C7E0-4F9F-BC5F-822F377A09E1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8CF3-7C34-4F64-ADFA-0814D85EB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0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08CF3-7C34-4F64-ADFA-0814D85EBD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2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E0224-09C6-4D74-9960-E2E4B1AD5D92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5C5DDF-6193-4ED8-A316-E34D9A376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C2652-2B47-4063-AB5C-C09D2B80711C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4D9EA-F6B3-4670-9D7F-211F1A9D6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B5205-87CA-4A32-8153-FD5B0EFC9A3B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FD545-7728-4ECB-A610-45C535C67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A1D24-F945-4368-BEAA-60FD0175E955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F7D9-A068-4AE1-BF3A-15BCF4955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1CB2C-783C-4594-935A-E60840AA8FF4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65A09-9E61-4603-B6AA-D27F03A7B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DBF1-FC41-4E48-A516-16607010EE84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9619A-D76C-41F8-9185-D477E9CE4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43B8C-9886-4B83-9EE5-A2CB744123D8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26141-C3F7-4B34-AFB6-F5A0EC9E8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E9ADB-FE3C-4A73-AE76-11BC2242B4C7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9EE5D-0719-40C0-91BC-E5F1831DE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574DE-3712-4C83-A699-6469AEA1D51D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772EF-95C5-40C1-BDEA-60CF68009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309D2-70D5-4FD7-9E76-FF3758DEE858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3DF9C-6B3C-4AF5-BC22-4DFC3B860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20F7B-05A8-48E6-82DF-88F933EDCA09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E0DF6-9436-455B-80E3-EE5397E82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909136-C7D2-40F1-BEE5-D87BF0CABC65}" type="datetimeFigureOut">
              <a:rPr lang="en-US"/>
              <a:pPr>
                <a:defRPr/>
              </a:pPr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5BFD4C-1556-4619-9D28-C2F94FEA9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254FC-3723-4638-B6D3-389CCBB536B5}"/>
              </a:ext>
            </a:extLst>
          </p:cNvPr>
          <p:cNvSpPr txBox="1"/>
          <p:nvPr/>
        </p:nvSpPr>
        <p:spPr>
          <a:xfrm>
            <a:off x="679588" y="2209800"/>
            <a:ext cx="778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Sentiment Analysis – IMDB Reviews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DF06D-4476-48E9-B24B-D552E2F98EA0}"/>
              </a:ext>
            </a:extLst>
          </p:cNvPr>
          <p:cNvSpPr txBox="1"/>
          <p:nvPr/>
        </p:nvSpPr>
        <p:spPr>
          <a:xfrm>
            <a:off x="5906338" y="4904019"/>
            <a:ext cx="25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by Pranav Bansod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EE87-2312-4163-B059-60F21B7A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F33DD-1D1A-4FD2-BAF7-A3FB230D37E9}"/>
              </a:ext>
            </a:extLst>
          </p:cNvPr>
          <p:cNvSpPr txBox="1"/>
          <p:nvPr/>
        </p:nvSpPr>
        <p:spPr>
          <a:xfrm>
            <a:off x="6096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 reviews are an important way to gauge the performance of a movie.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now movie enthusiasts need to write a review and give a star rating so analysts can track whether the review is good or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using Natural Language Processing, we can do sentiment analysis and generate the end result whether the review is positive or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will help saving time from reviewers and make the process automatic.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Such analysis can help movie PR’s to understand the viewers choice with the help of words most appearing.</a:t>
            </a:r>
          </a:p>
        </p:txBody>
      </p:sp>
    </p:spTree>
    <p:extLst>
      <p:ext uri="{BB962C8B-B14F-4D97-AF65-F5344CB8AC3E}">
        <p14:creationId xmlns:p14="http://schemas.microsoft.com/office/powerpoint/2010/main" val="149310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E9E7-2994-4910-841E-3EF6B0DF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764A8-0359-4D00-98AC-1D81D2C2346F}"/>
              </a:ext>
            </a:extLst>
          </p:cNvPr>
          <p:cNvSpPr txBox="1"/>
          <p:nvPr/>
        </p:nvSpPr>
        <p:spPr>
          <a:xfrm>
            <a:off x="457200" y="1752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– 50,000 Scraped IMDB Reviews. ( 25k Positive, 25k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Pre-Processing done: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Cleaning chat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Lower casing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Removing of stop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Stemming &amp; Lemmatization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Removing emojis &amp; html tags &amp; Punctuations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B95348-E160-4FF4-A4AC-A88352B3A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27385"/>
              </p:ext>
            </p:extLst>
          </p:nvPr>
        </p:nvGraphicFramePr>
        <p:xfrm>
          <a:off x="1143000" y="3962400"/>
          <a:ext cx="66294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9677">
                  <a:extLst>
                    <a:ext uri="{9D8B030D-6E8A-4147-A177-3AD203B41FA5}">
                      <a16:colId xmlns:a16="http://schemas.microsoft.com/office/drawing/2014/main" val="2046734503"/>
                    </a:ext>
                  </a:extLst>
                </a:gridCol>
                <a:gridCol w="3059723">
                  <a:extLst>
                    <a:ext uri="{9D8B030D-6E8A-4147-A177-3AD203B41FA5}">
                      <a16:colId xmlns:a16="http://schemas.microsoft.com/office/drawing/2014/main" val="269336016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Accuracy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76196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Logistic Regression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74819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Naïve Bayes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0098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XGBoost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8710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SVM Classifier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82499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LSTM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60670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87%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747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72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577F-28B4-4E7B-B4D6-DBB2B2E1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935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2317B5-2DF1-430F-B0A0-6B45B1FA141A}" vid="{2E7DD423-2E71-4340-8E2A-AF187DE81B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Template</Template>
  <TotalTime>60</TotalTime>
  <Words>171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Presentation3</vt:lpstr>
      <vt:lpstr>PowerPoint Presentation</vt:lpstr>
      <vt:lpstr>Problem Statement</vt:lpstr>
      <vt:lpstr>Model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Aegis_Lenovo x230</dc:creator>
  <cp:lastModifiedBy>Pranav Bansod</cp:lastModifiedBy>
  <cp:revision>7</cp:revision>
  <dcterms:created xsi:type="dcterms:W3CDTF">2021-06-18T12:33:47Z</dcterms:created>
  <dcterms:modified xsi:type="dcterms:W3CDTF">2021-06-24T15:47:13Z</dcterms:modified>
</cp:coreProperties>
</file>