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21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9153-5CCD-4EC6-A20A-77AE40787B4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502-7C8F-48C5-95EF-AB2ECEE8A62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AACC-13E0-458B-86B9-88B26ABD6A6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C28-941B-49D1-A3DE-21812468294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FB05-13C4-49AA-93F4-D1DCA6349A0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6F1D-9A89-49B9-9C20-1E12B9F3BBFB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D89E-7428-4740-BF63-5B5DA45FA5F3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B34-1107-46F0-91A8-06BFBEDFBE2A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83D-ED6F-438A-AAD5-D8372040CC4D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861-A080-4672-AD6D-19513957F45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6B9D7C-27DB-4087-95D8-6FC945B8DA47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C5F8-E26F-4885-8F7E-56F352C5CA4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“PERSONAL FINANCE TRACKER”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Deokar Pranav[UCS23M1028]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Giri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abhishek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[UCS23M1046]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/>
              <a:t>Contents</a:t>
            </a:r>
            <a:endParaRPr b="1"/>
          </a:p>
        </p:txBody>
      </p:sp>
      <p:sp>
        <p:nvSpPr>
          <p:cNvPr id="57" name="Google Shape;57;p2"/>
          <p:cNvSpPr txBox="1">
            <a:spLocks noGrp="1"/>
          </p:cNvSpPr>
          <p:nvPr>
            <p:ph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about predefine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user-defined function.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4A56-577C-0558-F359-5541E8A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C0E-362C-46F4-8422-84A295A517EE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5D70D-9130-521F-73FC-9A81853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 dirty="0"/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BECACB-D82C-8B34-292D-D7A35277F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814829"/>
            <a:ext cx="5425910" cy="3895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08925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Introduction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62888" y="4365125"/>
            <a:ext cx="7166169" cy="17543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7A70A12-13CC-F297-90E9-F8189863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3382-F025-44B9-9B53-0B252C7A2F2A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81200" y="1788507"/>
            <a:ext cx="870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today's fast-paced world, managing personal finances efficiently is crucial for achieving financial stability and meeting long-term goals. The Personal Finance Tracker is a comprehensive software solution designed to empower users in effectively managing their expenses, tracking budgets, and gaining insights into spending patterns. Leveraging Python programming language and a user-friendly interface, this tracker offers a seamless experience for individuals seeking greater control over their financial health</a:t>
            </a:r>
            <a:r>
              <a:rPr lang="en-US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8FB07-3A00-0C3E-8C98-6762B6393EEA}"/>
              </a:ext>
            </a:extLst>
          </p:cNvPr>
          <p:cNvSpPr txBox="1"/>
          <p:nvPr/>
        </p:nvSpPr>
        <p:spPr>
          <a:xfrm>
            <a:off x="5638800" y="33626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46D2C-A3EF-1FB6-0BDC-182245558CCC}"/>
              </a:ext>
            </a:extLst>
          </p:cNvPr>
          <p:cNvSpPr txBox="1"/>
          <p:nvPr/>
        </p:nvSpPr>
        <p:spPr>
          <a:xfrm>
            <a:off x="4414684" y="3646315"/>
            <a:ext cx="33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028D-5740-473C-4EBA-5766EF1CDDCD}"/>
              </a:ext>
            </a:extLst>
          </p:cNvPr>
          <p:cNvSpPr txBox="1"/>
          <p:nvPr/>
        </p:nvSpPr>
        <p:spPr>
          <a:xfrm>
            <a:off x="1970314" y="4222160"/>
            <a:ext cx="860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STREAMLINED FINANCIAL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BUDGET CONTROL AND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ENHANCED USER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CUSTOMIZABLE AND INFORMATIVE REPORTS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6F11D-0F62-6C1D-406A-2A31CD51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774949"/>
            <a:ext cx="5425910" cy="3895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331E-C5E9-20F9-0263-E12CF4D1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83C-BEAD-4DFE-8E78-E5A415B3E089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INPUTS: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accepts the input from user  like budgets and actual expenses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CALCULATE SAVINGS: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Secondly the savings are calculated and condition for goal achievement is checked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REPORT GENERATIONS: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After calculating savings it generate an individual report for each expense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EXPORTATION: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The generated reports for individual expenses and goal achievement status is appended in excel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FINAL OUTPUT: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Lastly graphical representation of expenses and generated report is displayed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4AE4B-6F9C-5482-DCB4-2088D88EF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87" y="1911275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b="1" dirty="0"/>
              <a:t>DATA TYPES USED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4E7F-02FD-082A-055D-3F9619A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FB2-267D-4F4D-A380-5F9355F13455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760850" y="2338089"/>
            <a:ext cx="9107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Strings: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Strings are used for labels, messages, and user inputs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Integers: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Integers are employed for storing numerical data such as income, expenses, budget goals, and month.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Lists are used to organize and manage financial transactions and budget categories. They store data in a structured format, allowing for easy access and manipulation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File Paths (Strings):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File paths are represented as strings and used for specifying the location where the expense report Excel file is saved.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Global Variables: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Global variables are used to store references to entry fields for user inputs and labels for displaying savings.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AF59-E75B-1F8E-8D17-652AC6549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2042799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Predefine module/libraries used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C5DB6-2A5B-3142-68B4-42CB80A2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FAA-05CD-468A-A216-9E5465474A93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is a standard GUI (Graphical User Interface) toolkit for Python. It is used for creating the graphical user interface of the Personal Finance Tracker application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openpyxl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openpyxl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is a library for reading and writing Excel files (XLSX). In this project, it is used to generate and manage expense reports by writing data to Excel workbooks. 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matplotlib: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matplotlib is a comprehensive library for creating static, animated, and interactive visualizations in Python. In this project, matplotlib is used to generate graphical representations of financial data, including bar charts and pie charts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The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module provides a portable way of using operating system-dependent functionality in Python. In this project, it is used to handle file paths and check for the existence of the expense report Excel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AB703-C298-E0A9-4F21-0C9613FD0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807730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USER DEFINE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>
              <a:spcBef>
                <a:spcPts val="560"/>
              </a:spcBef>
            </a:pPr>
            <a:r>
              <a:rPr lang="en-US" sz="1600" b="1" dirty="0" err="1"/>
              <a:t>add_expenses</a:t>
            </a:r>
            <a:r>
              <a:rPr lang="en-US" sz="1600" b="1" dirty="0"/>
              <a:t>(</a:t>
            </a:r>
            <a:r>
              <a:rPr lang="en-US" sz="1600" b="1" dirty="0" err="1"/>
              <a:t>user_name</a:t>
            </a:r>
            <a:r>
              <a:rPr lang="en-US" sz="1600" b="1" dirty="0"/>
              <a:t>, income, month):</a:t>
            </a:r>
            <a:r>
              <a:rPr lang="en-US" sz="1600" dirty="0"/>
              <a:t>This function is responsible for creating a new window where users can input their expenses.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calculate_savings</a:t>
            </a:r>
            <a:r>
              <a:rPr lang="en-US" sz="1600" b="1" dirty="0"/>
              <a:t>(expenses, income):</a:t>
            </a:r>
            <a:r>
              <a:rPr lang="en-US" sz="1600" dirty="0"/>
              <a:t>This function calculates savings based on the difference between budgeted and actual expenses for various categories.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generate_report</a:t>
            </a:r>
            <a:r>
              <a:rPr lang="en-US" sz="1600" b="1" dirty="0"/>
              <a:t>(</a:t>
            </a:r>
            <a:r>
              <a:rPr lang="en-US" sz="1600" b="1" dirty="0" err="1"/>
              <a:t>user_name</a:t>
            </a:r>
            <a:r>
              <a:rPr lang="en-US" sz="1600" b="1" dirty="0"/>
              <a:t>, income, expenses, </a:t>
            </a:r>
            <a:r>
              <a:rPr lang="en-US" sz="1600" b="1" dirty="0" err="1"/>
              <a:t>total_savings</a:t>
            </a:r>
            <a:r>
              <a:rPr lang="en-US" sz="1600" b="1" dirty="0"/>
              <a:t>, month, filename):</a:t>
            </a:r>
            <a:r>
              <a:rPr lang="en-US" sz="1600" dirty="0"/>
              <a:t>This function generates an expense report based on the user's input and calculated </a:t>
            </a:r>
            <a:r>
              <a:rPr lang="en-US" sz="1600" dirty="0" err="1"/>
              <a:t>savings.It</a:t>
            </a:r>
            <a:r>
              <a:rPr lang="en-US" sz="1600" dirty="0"/>
              <a:t> creates a new window to display the report, including user summary, expense categories, total savings, and goal achievement message.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generate_graphs</a:t>
            </a:r>
            <a:r>
              <a:rPr lang="en-US" sz="1600" b="1" dirty="0"/>
              <a:t>(</a:t>
            </a:r>
            <a:r>
              <a:rPr lang="en-US" sz="1600" b="1" dirty="0" err="1"/>
              <a:t>report_window</a:t>
            </a:r>
            <a:r>
              <a:rPr lang="en-US" sz="1600" b="1" dirty="0"/>
              <a:t>, expenses):</a:t>
            </a:r>
            <a:r>
              <a:rPr lang="en-US" sz="1600" dirty="0"/>
              <a:t>This function generates graphical representations (bar chart and pie chart) of expense comparison and distribution</a:t>
            </a:r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4425-C576-06A8-79BE-64EC8D09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1E6C-72DA-4F1B-908D-4A380D88BA8A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684511-6E71-D209-8A17-A6D3D06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911275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Output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76DA-64D3-44DB-D6E8-58F3D048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F7E-AFAE-4890-9D2C-E22BE91E1EFE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817A51-134F-A01E-BFCC-B7D0A421F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9570" r="1178" b="9570"/>
          <a:stretch/>
        </p:blipFill>
        <p:spPr>
          <a:xfrm>
            <a:off x="1392053" y="1427801"/>
            <a:ext cx="9407893" cy="433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077CA-7BCA-50B0-1AC5-53586E29C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80" y="1197784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5F99-2432-A1E5-5CB9-2580E780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E08-4494-4869-97A2-352EAA7B5F64}" type="datetime1">
              <a:rPr lang="en-US" smtClean="0"/>
              <a:t>5/6/2024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A22F49-D885-4234-C647-3E7F761A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523999"/>
            <a:ext cx="10885713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145</TotalTime>
  <Words>897</Words>
  <Application>Microsoft Office PowerPoint</Application>
  <PresentationFormat>Widescreen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Times New Roman</vt:lpstr>
      <vt:lpstr>Gallery</vt:lpstr>
      <vt:lpstr>“PERSONAL FINANCE TRACKER”</vt:lpstr>
      <vt:lpstr>Contents</vt:lpstr>
      <vt:lpstr>Introduction</vt:lpstr>
      <vt:lpstr>Functionality of Project</vt:lpstr>
      <vt:lpstr>DATA TYPES USED</vt:lpstr>
      <vt:lpstr>Predefine module/libraries used</vt:lpstr>
      <vt:lpstr>Details about USER DEFINE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pranav deokar</cp:lastModifiedBy>
  <cp:revision>13</cp:revision>
  <dcterms:created xsi:type="dcterms:W3CDTF">2024-05-03T14:18:59Z</dcterms:created>
  <dcterms:modified xsi:type="dcterms:W3CDTF">2024-05-06T06:57:03Z</dcterms:modified>
</cp:coreProperties>
</file>