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5"/>
  </p:notesMasterIdLst>
  <p:sldIdLst>
    <p:sldId id="256" r:id="rId2"/>
    <p:sldId id="257" r:id="rId3"/>
    <p:sldId id="307" r:id="rId4"/>
    <p:sldId id="259" r:id="rId5"/>
    <p:sldId id="319" r:id="rId6"/>
    <p:sldId id="261" r:id="rId7"/>
    <p:sldId id="320" r:id="rId8"/>
    <p:sldId id="263" r:id="rId9"/>
    <p:sldId id="321" r:id="rId10"/>
    <p:sldId id="264" r:id="rId11"/>
    <p:sldId id="311" r:id="rId12"/>
    <p:sldId id="265" r:id="rId13"/>
    <p:sldId id="328" r:id="rId14"/>
    <p:sldId id="266" r:id="rId15"/>
    <p:sldId id="326" r:id="rId16"/>
    <p:sldId id="325" r:id="rId17"/>
    <p:sldId id="327" r:id="rId18"/>
    <p:sldId id="267" r:id="rId19"/>
    <p:sldId id="324" r:id="rId20"/>
    <p:sldId id="329" r:id="rId21"/>
    <p:sldId id="330" r:id="rId22"/>
    <p:sldId id="268" r:id="rId23"/>
    <p:sldId id="318" r:id="rId24"/>
  </p:sldIdLst>
  <p:sldSz cx="9144000" cy="5143500" type="screen16x9"/>
  <p:notesSz cx="6858000" cy="9144000"/>
  <p:embeddedFontLs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Lato Light" panose="020F0502020204030203" pitchFamily="34" charset="0"/>
      <p:regular r:id="rId30"/>
      <p:italic r:id="rId31"/>
    </p:embeddedFont>
    <p:embeddedFont>
      <p:font typeface="Open Sans" panose="020B0606030504020204" pitchFamily="34" charset="0"/>
      <p:regular r:id="rId32"/>
      <p:bold r:id="rId33"/>
      <p:italic r:id="rId34"/>
      <p:boldItalic r:id="rId35"/>
    </p:embeddedFont>
    <p:embeddedFont>
      <p:font typeface="Sora" pitchFamily="2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0B3C6E-2353-461B-816E-AA1D9E2C10C4}" v="41" dt="2025-03-29T09:48:39.434"/>
  </p1510:revLst>
</p1510:revInfo>
</file>

<file path=ppt/tableStyles.xml><?xml version="1.0" encoding="utf-8"?>
<a:tblStyleLst xmlns:a="http://schemas.openxmlformats.org/drawingml/2006/main" def="{36122C8D-624A-4984-941C-38C3C97B51ED}">
  <a:tblStyle styleId="{36122C8D-624A-4984-941C-38C3C97B51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537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SHANTH R" userId="949c64ee14af0f96" providerId="LiveId" clId="{530B3C6E-2353-461B-816E-AA1D9E2C10C4}"/>
    <pc:docChg chg="undo custSel addSld delSld modSld sldOrd delMainMaster">
      <pc:chgData name="KRISSHANTH R" userId="949c64ee14af0f96" providerId="LiveId" clId="{530B3C6E-2353-461B-816E-AA1D9E2C10C4}" dt="2025-03-29T10:33:35.170" v="1469" actId="20577"/>
      <pc:docMkLst>
        <pc:docMk/>
      </pc:docMkLst>
      <pc:sldChg chg="modSp mod modTransition">
        <pc:chgData name="KRISSHANTH R" userId="949c64ee14af0f96" providerId="LiveId" clId="{530B3C6E-2353-461B-816E-AA1D9E2C10C4}" dt="2025-03-28T16:41:53.414" v="651"/>
        <pc:sldMkLst>
          <pc:docMk/>
          <pc:sldMk cId="0" sldId="256"/>
        </pc:sldMkLst>
        <pc:spChg chg="mod">
          <ac:chgData name="KRISSHANTH R" userId="949c64ee14af0f96" providerId="LiveId" clId="{530B3C6E-2353-461B-816E-AA1D9E2C10C4}" dt="2025-03-28T15:19:10.703" v="7" actId="404"/>
          <ac:spMkLst>
            <pc:docMk/>
            <pc:sldMk cId="0" sldId="256"/>
            <ac:spMk id="368" creationId="{00000000-0000-0000-0000-000000000000}"/>
          </ac:spMkLst>
        </pc:spChg>
        <pc:spChg chg="mod">
          <ac:chgData name="KRISSHANTH R" userId="949c64ee14af0f96" providerId="LiveId" clId="{530B3C6E-2353-461B-816E-AA1D9E2C10C4}" dt="2025-03-28T15:19:22.054" v="19" actId="20577"/>
          <ac:spMkLst>
            <pc:docMk/>
            <pc:sldMk cId="0" sldId="256"/>
            <ac:spMk id="369" creationId="{00000000-0000-0000-0000-000000000000}"/>
          </ac:spMkLst>
        </pc:spChg>
      </pc:sldChg>
      <pc:sldChg chg="delSp modSp mod modTransition">
        <pc:chgData name="KRISSHANTH R" userId="949c64ee14af0f96" providerId="LiveId" clId="{530B3C6E-2353-461B-816E-AA1D9E2C10C4}" dt="2025-03-28T16:41:53.414" v="651"/>
        <pc:sldMkLst>
          <pc:docMk/>
          <pc:sldMk cId="0" sldId="257"/>
        </pc:sldMkLst>
        <pc:spChg chg="mod">
          <ac:chgData name="KRISSHANTH R" userId="949c64ee14af0f96" providerId="LiveId" clId="{530B3C6E-2353-461B-816E-AA1D9E2C10C4}" dt="2025-03-28T15:19:45.669" v="35" actId="20577"/>
          <ac:spMkLst>
            <pc:docMk/>
            <pc:sldMk cId="0" sldId="257"/>
            <ac:spMk id="439" creationId="{00000000-0000-0000-0000-000000000000}"/>
          </ac:spMkLst>
        </pc:spChg>
        <pc:spChg chg="mod">
          <ac:chgData name="KRISSHANTH R" userId="949c64ee14af0f96" providerId="LiveId" clId="{530B3C6E-2353-461B-816E-AA1D9E2C10C4}" dt="2025-03-28T15:22:04.791" v="259" actId="20577"/>
          <ac:spMkLst>
            <pc:docMk/>
            <pc:sldMk cId="0" sldId="257"/>
            <ac:spMk id="440" creationId="{00000000-0000-0000-0000-000000000000}"/>
          </ac:spMkLst>
        </pc:spChg>
        <pc:spChg chg="del">
          <ac:chgData name="KRISSHANTH R" userId="949c64ee14af0f96" providerId="LiveId" clId="{530B3C6E-2353-461B-816E-AA1D9E2C10C4}" dt="2025-03-28T15:19:36.822" v="21" actId="478"/>
          <ac:spMkLst>
            <pc:docMk/>
            <pc:sldMk cId="0" sldId="257"/>
            <ac:spMk id="442" creationId="{00000000-0000-0000-0000-000000000000}"/>
          </ac:spMkLst>
        </pc:spChg>
        <pc:spChg chg="del">
          <ac:chgData name="KRISSHANTH R" userId="949c64ee14af0f96" providerId="LiveId" clId="{530B3C6E-2353-461B-816E-AA1D9E2C10C4}" dt="2025-03-28T15:19:38.551" v="22" actId="478"/>
          <ac:spMkLst>
            <pc:docMk/>
            <pc:sldMk cId="0" sldId="257"/>
            <ac:spMk id="443" creationId="{00000000-0000-0000-0000-000000000000}"/>
          </ac:spMkLst>
        </pc:spChg>
        <pc:graphicFrameChg chg="del">
          <ac:chgData name="KRISSHANTH R" userId="949c64ee14af0f96" providerId="LiveId" clId="{530B3C6E-2353-461B-816E-AA1D9E2C10C4}" dt="2025-03-28T15:19:33.489" v="20" actId="478"/>
          <ac:graphicFrameMkLst>
            <pc:docMk/>
            <pc:sldMk cId="0" sldId="257"/>
            <ac:graphicFrameMk id="441" creationId="{00000000-0000-0000-0000-000000000000}"/>
          </ac:graphicFrameMkLst>
        </pc:graphicFrameChg>
        <pc:cxnChg chg="mod">
          <ac:chgData name="KRISSHANTH R" userId="949c64ee14af0f96" providerId="LiveId" clId="{530B3C6E-2353-461B-816E-AA1D9E2C10C4}" dt="2025-03-28T15:19:38.551" v="22" actId="478"/>
          <ac:cxnSpMkLst>
            <pc:docMk/>
            <pc:sldMk cId="0" sldId="257"/>
            <ac:cxnSpMk id="444" creationId="{00000000-0000-0000-0000-000000000000}"/>
          </ac:cxnSpMkLst>
        </pc:cxnChg>
      </pc:sldChg>
      <pc:sldChg chg="del modTransition">
        <pc:chgData name="KRISSHANTH R" userId="949c64ee14af0f96" providerId="LiveId" clId="{530B3C6E-2353-461B-816E-AA1D9E2C10C4}" dt="2025-03-28T15:25:21.490" v="366" actId="47"/>
        <pc:sldMkLst>
          <pc:docMk/>
          <pc:sldMk cId="0" sldId="258"/>
        </pc:sldMkLst>
      </pc:sldChg>
      <pc:sldChg chg="addSp delSp modSp mod modTransition">
        <pc:chgData name="KRISSHANTH R" userId="949c64ee14af0f96" providerId="LiveId" clId="{530B3C6E-2353-461B-816E-AA1D9E2C10C4}" dt="2025-03-29T10:33:35.170" v="1469" actId="20577"/>
        <pc:sldMkLst>
          <pc:docMk/>
          <pc:sldMk cId="0" sldId="259"/>
        </pc:sldMkLst>
        <pc:spChg chg="add mod">
          <ac:chgData name="KRISSHANTH R" userId="949c64ee14af0f96" providerId="LiveId" clId="{530B3C6E-2353-461B-816E-AA1D9E2C10C4}" dt="2025-03-29T10:33:35.170" v="1469" actId="20577"/>
          <ac:spMkLst>
            <pc:docMk/>
            <pc:sldMk cId="0" sldId="259"/>
            <ac:spMk id="2" creationId="{AB7B5402-37F0-E45F-1CC8-E54A5DFA5F37}"/>
          </ac:spMkLst>
        </pc:spChg>
        <pc:spChg chg="add del mod">
          <ac:chgData name="KRISSHANTH R" userId="949c64ee14af0f96" providerId="LiveId" clId="{530B3C6E-2353-461B-816E-AA1D9E2C10C4}" dt="2025-03-28T15:23:59.857" v="352" actId="478"/>
          <ac:spMkLst>
            <pc:docMk/>
            <pc:sldMk cId="0" sldId="259"/>
            <ac:spMk id="3" creationId="{3FE531DA-69AA-4C40-2482-1EE47B21D214}"/>
          </ac:spMkLst>
        </pc:spChg>
        <pc:spChg chg="add del mod">
          <ac:chgData name="KRISSHANTH R" userId="949c64ee14af0f96" providerId="LiveId" clId="{530B3C6E-2353-461B-816E-AA1D9E2C10C4}" dt="2025-03-28T15:24:27.833" v="358"/>
          <ac:spMkLst>
            <pc:docMk/>
            <pc:sldMk cId="0" sldId="259"/>
            <ac:spMk id="4" creationId="{9820C370-0B45-81AB-2193-F8EB1D1752EF}"/>
          </ac:spMkLst>
        </pc:spChg>
        <pc:spChg chg="add del mod">
          <ac:chgData name="KRISSHANTH R" userId="949c64ee14af0f96" providerId="LiveId" clId="{530B3C6E-2353-461B-816E-AA1D9E2C10C4}" dt="2025-03-28T15:29:31.696" v="396" actId="21"/>
          <ac:spMkLst>
            <pc:docMk/>
            <pc:sldMk cId="0" sldId="259"/>
            <ac:spMk id="5" creationId="{3F65B917-8E7D-8669-ABBC-78372F3AE3C1}"/>
          </ac:spMkLst>
        </pc:spChg>
        <pc:spChg chg="mod">
          <ac:chgData name="KRISSHANTH R" userId="949c64ee14af0f96" providerId="LiveId" clId="{530B3C6E-2353-461B-816E-AA1D9E2C10C4}" dt="2025-03-29T09:11:35.952" v="699" actId="1076"/>
          <ac:spMkLst>
            <pc:docMk/>
            <pc:sldMk cId="0" sldId="259"/>
            <ac:spMk id="466" creationId="{00000000-0000-0000-0000-000000000000}"/>
          </ac:spMkLst>
        </pc:spChg>
        <pc:spChg chg="del mod">
          <ac:chgData name="KRISSHANTH R" userId="949c64ee14af0f96" providerId="LiveId" clId="{530B3C6E-2353-461B-816E-AA1D9E2C10C4}" dt="2025-03-28T15:23:57.398" v="351" actId="478"/>
          <ac:spMkLst>
            <pc:docMk/>
            <pc:sldMk cId="0" sldId="259"/>
            <ac:spMk id="467" creationId="{00000000-0000-0000-0000-000000000000}"/>
          </ac:spMkLst>
        </pc:spChg>
        <pc:spChg chg="mod">
          <ac:chgData name="KRISSHANTH R" userId="949c64ee14af0f96" providerId="LiveId" clId="{530B3C6E-2353-461B-816E-AA1D9E2C10C4}" dt="2025-03-28T15:24:36.422" v="361" actId="404"/>
          <ac:spMkLst>
            <pc:docMk/>
            <pc:sldMk cId="0" sldId="259"/>
            <ac:spMk id="468" creationId="{00000000-0000-0000-0000-000000000000}"/>
          </ac:spMkLst>
        </pc:spChg>
        <pc:grpChg chg="mod">
          <ac:chgData name="KRISSHANTH R" userId="949c64ee14af0f96" providerId="LiveId" clId="{530B3C6E-2353-461B-816E-AA1D9E2C10C4}" dt="2025-03-28T15:23:40.904" v="335" actId="1076"/>
          <ac:grpSpMkLst>
            <pc:docMk/>
            <pc:sldMk cId="0" sldId="259"/>
            <ac:grpSpMk id="469" creationId="{00000000-0000-0000-0000-000000000000}"/>
          </ac:grpSpMkLst>
        </pc:grpChg>
        <pc:cxnChg chg="mod">
          <ac:chgData name="KRISSHANTH R" userId="949c64ee14af0f96" providerId="LiveId" clId="{530B3C6E-2353-461B-816E-AA1D9E2C10C4}" dt="2025-03-28T15:24:05.722" v="353" actId="1076"/>
          <ac:cxnSpMkLst>
            <pc:docMk/>
            <pc:sldMk cId="0" sldId="259"/>
            <ac:cxnSpMk id="502" creationId="{00000000-0000-0000-0000-000000000000}"/>
          </ac:cxnSpMkLst>
        </pc:cxnChg>
        <pc:cxnChg chg="mod">
          <ac:chgData name="KRISSHANTH R" userId="949c64ee14af0f96" providerId="LiveId" clId="{530B3C6E-2353-461B-816E-AA1D9E2C10C4}" dt="2025-03-28T15:24:23.379" v="356" actId="1076"/>
          <ac:cxnSpMkLst>
            <pc:docMk/>
            <pc:sldMk cId="0" sldId="259"/>
            <ac:cxnSpMk id="503" creationId="{00000000-0000-0000-0000-000000000000}"/>
          </ac:cxnSpMkLst>
        </pc:cxnChg>
      </pc:sldChg>
      <pc:sldChg chg="del modTransition">
        <pc:chgData name="KRISSHANTH R" userId="949c64ee14af0f96" providerId="LiveId" clId="{530B3C6E-2353-461B-816E-AA1D9E2C10C4}" dt="2025-03-28T15:25:50.754" v="369" actId="47"/>
        <pc:sldMkLst>
          <pc:docMk/>
          <pc:sldMk cId="0" sldId="260"/>
        </pc:sldMkLst>
      </pc:sldChg>
      <pc:sldChg chg="addSp delSp modSp mod modTransition">
        <pc:chgData name="KRISSHANTH R" userId="949c64ee14af0f96" providerId="LiveId" clId="{530B3C6E-2353-461B-816E-AA1D9E2C10C4}" dt="2025-03-29T09:51:55.561" v="1438" actId="255"/>
        <pc:sldMkLst>
          <pc:docMk/>
          <pc:sldMk cId="0" sldId="261"/>
        </pc:sldMkLst>
        <pc:spChg chg="add del mod">
          <ac:chgData name="KRISSHANTH R" userId="949c64ee14af0f96" providerId="LiveId" clId="{530B3C6E-2353-461B-816E-AA1D9E2C10C4}" dt="2025-03-28T15:28:58.490" v="390" actId="478"/>
          <ac:spMkLst>
            <pc:docMk/>
            <pc:sldMk cId="0" sldId="261"/>
            <ac:spMk id="2" creationId="{C3923CEE-5935-31BF-0D3C-2909D497B9B3}"/>
          </ac:spMkLst>
        </pc:spChg>
        <pc:spChg chg="add del mod">
          <ac:chgData name="KRISSHANTH R" userId="949c64ee14af0f96" providerId="LiveId" clId="{530B3C6E-2353-461B-816E-AA1D9E2C10C4}" dt="2025-03-28T15:29:08.933" v="392" actId="478"/>
          <ac:spMkLst>
            <pc:docMk/>
            <pc:sldMk cId="0" sldId="261"/>
            <ac:spMk id="3" creationId="{CE2C5DFF-5DD3-7C7C-A77D-5D4CF4B4BD4C}"/>
          </ac:spMkLst>
        </pc:spChg>
        <pc:spChg chg="add del mod">
          <ac:chgData name="KRISSHANTH R" userId="949c64ee14af0f96" providerId="LiveId" clId="{530B3C6E-2353-461B-816E-AA1D9E2C10C4}" dt="2025-03-28T15:29:38.681" v="399" actId="478"/>
          <ac:spMkLst>
            <pc:docMk/>
            <pc:sldMk cId="0" sldId="261"/>
            <ac:spMk id="4" creationId="{3F06A393-38A7-AC60-2E2F-A7A3C57CBE14}"/>
          </ac:spMkLst>
        </pc:spChg>
        <pc:spChg chg="add mod">
          <ac:chgData name="KRISSHANTH R" userId="949c64ee14af0f96" providerId="LiveId" clId="{530B3C6E-2353-461B-816E-AA1D9E2C10C4}" dt="2025-03-28T15:29:47.144" v="404" actId="404"/>
          <ac:spMkLst>
            <pc:docMk/>
            <pc:sldMk cId="0" sldId="261"/>
            <ac:spMk id="5" creationId="{3F65B917-8E7D-8669-ABBC-78372F3AE3C1}"/>
          </ac:spMkLst>
        </pc:spChg>
        <pc:spChg chg="add del mod">
          <ac:chgData name="KRISSHANTH R" userId="949c64ee14af0f96" providerId="LiveId" clId="{530B3C6E-2353-461B-816E-AA1D9E2C10C4}" dt="2025-03-28T15:29:55.736" v="406" actId="478"/>
          <ac:spMkLst>
            <pc:docMk/>
            <pc:sldMk cId="0" sldId="261"/>
            <ac:spMk id="7" creationId="{54FDBDF1-01C7-873F-3BCD-EEF215A0C2F7}"/>
          </ac:spMkLst>
        </pc:spChg>
        <pc:spChg chg="mod">
          <ac:chgData name="KRISSHANTH R" userId="949c64ee14af0f96" providerId="LiveId" clId="{530B3C6E-2353-461B-816E-AA1D9E2C10C4}" dt="2025-03-29T09:16:51.338" v="779" actId="14100"/>
          <ac:spMkLst>
            <pc:docMk/>
            <pc:sldMk cId="0" sldId="261"/>
            <ac:spMk id="524" creationId="{00000000-0000-0000-0000-000000000000}"/>
          </ac:spMkLst>
        </pc:spChg>
        <pc:spChg chg="del">
          <ac:chgData name="KRISSHANTH R" userId="949c64ee14af0f96" providerId="LiveId" clId="{530B3C6E-2353-461B-816E-AA1D9E2C10C4}" dt="2025-03-28T15:29:54.331" v="405" actId="478"/>
          <ac:spMkLst>
            <pc:docMk/>
            <pc:sldMk cId="0" sldId="261"/>
            <ac:spMk id="525" creationId="{00000000-0000-0000-0000-000000000000}"/>
          </ac:spMkLst>
        </pc:spChg>
        <pc:spChg chg="mod">
          <ac:chgData name="KRISSHANTH R" userId="949c64ee14af0f96" providerId="LiveId" clId="{530B3C6E-2353-461B-816E-AA1D9E2C10C4}" dt="2025-03-29T09:51:55.561" v="1438" actId="255"/>
          <ac:spMkLst>
            <pc:docMk/>
            <pc:sldMk cId="0" sldId="261"/>
            <ac:spMk id="526" creationId="{00000000-0000-0000-0000-000000000000}"/>
          </ac:spMkLst>
        </pc:spChg>
      </pc:sldChg>
      <pc:sldChg chg="del modTransition">
        <pc:chgData name="KRISSHANTH R" userId="949c64ee14af0f96" providerId="LiveId" clId="{530B3C6E-2353-461B-816E-AA1D9E2C10C4}" dt="2025-03-28T15:58:59.502" v="414" actId="47"/>
        <pc:sldMkLst>
          <pc:docMk/>
          <pc:sldMk cId="0" sldId="262"/>
        </pc:sldMkLst>
      </pc:sldChg>
      <pc:sldChg chg="addSp delSp modSp mod modTransition">
        <pc:chgData name="KRISSHANTH R" userId="949c64ee14af0f96" providerId="LiveId" clId="{530B3C6E-2353-461B-816E-AA1D9E2C10C4}" dt="2025-03-29T09:52:10.997" v="1439" actId="2711"/>
        <pc:sldMkLst>
          <pc:docMk/>
          <pc:sldMk cId="0" sldId="263"/>
        </pc:sldMkLst>
        <pc:spChg chg="add mod">
          <ac:chgData name="KRISSHANTH R" userId="949c64ee14af0f96" providerId="LiveId" clId="{530B3C6E-2353-461B-816E-AA1D9E2C10C4}" dt="2025-03-28T15:59:31.696" v="429" actId="20577"/>
          <ac:spMkLst>
            <pc:docMk/>
            <pc:sldMk cId="0" sldId="263"/>
            <ac:spMk id="2" creationId="{BC36D7A9-0AA4-3B14-F487-F92A2B67657D}"/>
          </ac:spMkLst>
        </pc:spChg>
        <pc:spChg chg="add mod">
          <ac:chgData name="KRISSHANTH R" userId="949c64ee14af0f96" providerId="LiveId" clId="{530B3C6E-2353-461B-816E-AA1D9E2C10C4}" dt="2025-03-29T09:52:10.997" v="1439" actId="2711"/>
          <ac:spMkLst>
            <pc:docMk/>
            <pc:sldMk cId="0" sldId="263"/>
            <ac:spMk id="3" creationId="{6C37BF51-2DEA-783D-C3FE-4831093EF2A3}"/>
          </ac:spMkLst>
        </pc:spChg>
        <pc:spChg chg="add del mod">
          <ac:chgData name="KRISSHANTH R" userId="949c64ee14af0f96" providerId="LiveId" clId="{530B3C6E-2353-461B-816E-AA1D9E2C10C4}" dt="2025-03-28T15:59:41.126" v="431" actId="478"/>
          <ac:spMkLst>
            <pc:docMk/>
            <pc:sldMk cId="0" sldId="263"/>
            <ac:spMk id="4" creationId="{072B322F-AEC7-E182-460F-DB7B1E104EBD}"/>
          </ac:spMkLst>
        </pc:spChg>
        <pc:spChg chg="add del mod">
          <ac:chgData name="KRISSHANTH R" userId="949c64ee14af0f96" providerId="LiveId" clId="{530B3C6E-2353-461B-816E-AA1D9E2C10C4}" dt="2025-03-28T15:59:41.126" v="431" actId="478"/>
          <ac:spMkLst>
            <pc:docMk/>
            <pc:sldMk cId="0" sldId="263"/>
            <ac:spMk id="6" creationId="{ECA0A2F6-CA66-3A8A-AFD7-9643AD9807E1}"/>
          </ac:spMkLst>
        </pc:spChg>
        <pc:spChg chg="add del mod">
          <ac:chgData name="KRISSHANTH R" userId="949c64ee14af0f96" providerId="LiveId" clId="{530B3C6E-2353-461B-816E-AA1D9E2C10C4}" dt="2025-03-28T15:59:43.075" v="432" actId="478"/>
          <ac:spMkLst>
            <pc:docMk/>
            <pc:sldMk cId="0" sldId="263"/>
            <ac:spMk id="8" creationId="{0AD41732-7E2C-1B45-4678-499695F05212}"/>
          </ac:spMkLst>
        </pc:spChg>
        <pc:spChg chg="add del mod">
          <ac:chgData name="KRISSHANTH R" userId="949c64ee14af0f96" providerId="LiveId" clId="{530B3C6E-2353-461B-816E-AA1D9E2C10C4}" dt="2025-03-28T15:59:43.075" v="432" actId="478"/>
          <ac:spMkLst>
            <pc:docMk/>
            <pc:sldMk cId="0" sldId="263"/>
            <ac:spMk id="10" creationId="{FDD8B72C-9484-DEEC-1320-F14CDDEF63E9}"/>
          </ac:spMkLst>
        </pc:spChg>
        <pc:spChg chg="add del mod">
          <ac:chgData name="KRISSHANTH R" userId="949c64ee14af0f96" providerId="LiveId" clId="{530B3C6E-2353-461B-816E-AA1D9E2C10C4}" dt="2025-03-28T15:59:56.128" v="435"/>
          <ac:spMkLst>
            <pc:docMk/>
            <pc:sldMk cId="0" sldId="263"/>
            <ac:spMk id="11" creationId="{6D02AFB8-7E1D-52C0-C2F0-0FBFC2E18BC0}"/>
          </ac:spMkLst>
        </pc:spChg>
        <pc:spChg chg="del">
          <ac:chgData name="KRISSHANTH R" userId="949c64ee14af0f96" providerId="LiveId" clId="{530B3C6E-2353-461B-816E-AA1D9E2C10C4}" dt="2025-03-28T15:59:37.993" v="430" actId="478"/>
          <ac:spMkLst>
            <pc:docMk/>
            <pc:sldMk cId="0" sldId="263"/>
            <ac:spMk id="602" creationId="{00000000-0000-0000-0000-000000000000}"/>
          </ac:spMkLst>
        </pc:spChg>
        <pc:spChg chg="mod">
          <ac:chgData name="KRISSHANTH R" userId="949c64ee14af0f96" providerId="LiveId" clId="{530B3C6E-2353-461B-816E-AA1D9E2C10C4}" dt="2025-03-29T09:17:47.993" v="800" actId="14100"/>
          <ac:spMkLst>
            <pc:docMk/>
            <pc:sldMk cId="0" sldId="263"/>
            <ac:spMk id="603" creationId="{00000000-0000-0000-0000-000000000000}"/>
          </ac:spMkLst>
        </pc:spChg>
        <pc:spChg chg="del">
          <ac:chgData name="KRISSHANTH R" userId="949c64ee14af0f96" providerId="LiveId" clId="{530B3C6E-2353-461B-816E-AA1D9E2C10C4}" dt="2025-03-28T15:59:41.126" v="431" actId="478"/>
          <ac:spMkLst>
            <pc:docMk/>
            <pc:sldMk cId="0" sldId="263"/>
            <ac:spMk id="604" creationId="{00000000-0000-0000-0000-000000000000}"/>
          </ac:spMkLst>
        </pc:spChg>
        <pc:spChg chg="del">
          <ac:chgData name="KRISSHANTH R" userId="949c64ee14af0f96" providerId="LiveId" clId="{530B3C6E-2353-461B-816E-AA1D9E2C10C4}" dt="2025-03-28T15:59:37.993" v="430" actId="478"/>
          <ac:spMkLst>
            <pc:docMk/>
            <pc:sldMk cId="0" sldId="263"/>
            <ac:spMk id="605" creationId="{00000000-0000-0000-0000-000000000000}"/>
          </ac:spMkLst>
        </pc:spChg>
        <pc:spChg chg="del">
          <ac:chgData name="KRISSHANTH R" userId="949c64ee14af0f96" providerId="LiveId" clId="{530B3C6E-2353-461B-816E-AA1D9E2C10C4}" dt="2025-03-28T15:59:41.126" v="431" actId="478"/>
          <ac:spMkLst>
            <pc:docMk/>
            <pc:sldMk cId="0" sldId="263"/>
            <ac:spMk id="606" creationId="{00000000-0000-0000-0000-000000000000}"/>
          </ac:spMkLst>
        </pc:spChg>
        <pc:spChg chg="del">
          <ac:chgData name="KRISSHANTH R" userId="949c64ee14af0f96" providerId="LiveId" clId="{530B3C6E-2353-461B-816E-AA1D9E2C10C4}" dt="2025-03-28T15:59:37.993" v="430" actId="478"/>
          <ac:spMkLst>
            <pc:docMk/>
            <pc:sldMk cId="0" sldId="263"/>
            <ac:spMk id="607" creationId="{00000000-0000-0000-0000-000000000000}"/>
          </ac:spMkLst>
        </pc:spChg>
        <pc:spChg chg="del">
          <ac:chgData name="KRISSHANTH R" userId="949c64ee14af0f96" providerId="LiveId" clId="{530B3C6E-2353-461B-816E-AA1D9E2C10C4}" dt="2025-03-28T15:59:37.993" v="430" actId="478"/>
          <ac:spMkLst>
            <pc:docMk/>
            <pc:sldMk cId="0" sldId="263"/>
            <ac:spMk id="613" creationId="{00000000-0000-0000-0000-000000000000}"/>
          </ac:spMkLst>
        </pc:spChg>
        <pc:grpChg chg="del">
          <ac:chgData name="KRISSHANTH R" userId="949c64ee14af0f96" providerId="LiveId" clId="{530B3C6E-2353-461B-816E-AA1D9E2C10C4}" dt="2025-03-28T15:59:37.993" v="430" actId="478"/>
          <ac:grpSpMkLst>
            <pc:docMk/>
            <pc:sldMk cId="0" sldId="263"/>
            <ac:grpSpMk id="608" creationId="{00000000-0000-0000-0000-000000000000}"/>
          </ac:grpSpMkLst>
        </pc:grpChg>
        <pc:grpChg chg="del">
          <ac:chgData name="KRISSHANTH R" userId="949c64ee14af0f96" providerId="LiveId" clId="{530B3C6E-2353-461B-816E-AA1D9E2C10C4}" dt="2025-03-28T15:59:37.993" v="430" actId="478"/>
          <ac:grpSpMkLst>
            <pc:docMk/>
            <pc:sldMk cId="0" sldId="263"/>
            <ac:grpSpMk id="614" creationId="{00000000-0000-0000-0000-000000000000}"/>
          </ac:grpSpMkLst>
        </pc:grpChg>
      </pc:sldChg>
      <pc:sldChg chg="addSp delSp modSp mod modTransition">
        <pc:chgData name="KRISSHANTH R" userId="949c64ee14af0f96" providerId="LiveId" clId="{530B3C6E-2353-461B-816E-AA1D9E2C10C4}" dt="2025-03-29T09:52:29.931" v="1442" actId="1076"/>
        <pc:sldMkLst>
          <pc:docMk/>
          <pc:sldMk cId="0" sldId="264"/>
        </pc:sldMkLst>
        <pc:spChg chg="add mod">
          <ac:chgData name="KRISSHANTH R" userId="949c64ee14af0f96" providerId="LiveId" clId="{530B3C6E-2353-461B-816E-AA1D9E2C10C4}" dt="2025-03-28T16:00:33.104" v="462" actId="20577"/>
          <ac:spMkLst>
            <pc:docMk/>
            <pc:sldMk cId="0" sldId="264"/>
            <ac:spMk id="2" creationId="{E13D891E-8CDC-7184-067E-C7B4A3A5B5F0}"/>
          </ac:spMkLst>
        </pc:spChg>
        <pc:spChg chg="add mod">
          <ac:chgData name="KRISSHANTH R" userId="949c64ee14af0f96" providerId="LiveId" clId="{530B3C6E-2353-461B-816E-AA1D9E2C10C4}" dt="2025-03-29T09:52:29.931" v="1442" actId="1076"/>
          <ac:spMkLst>
            <pc:docMk/>
            <pc:sldMk cId="0" sldId="264"/>
            <ac:spMk id="3" creationId="{C746364F-FF6F-B9AF-CF71-BE0DC10E0DEA}"/>
          </ac:spMkLst>
        </pc:spChg>
        <pc:spChg chg="add del mod">
          <ac:chgData name="KRISSHANTH R" userId="949c64ee14af0f96" providerId="LiveId" clId="{530B3C6E-2353-461B-816E-AA1D9E2C10C4}" dt="2025-03-28T16:02:56.227" v="466" actId="478"/>
          <ac:spMkLst>
            <pc:docMk/>
            <pc:sldMk cId="0" sldId="264"/>
            <ac:spMk id="4" creationId="{13D7031A-0C5A-6104-3ECA-8EF44C2EA24B}"/>
          </ac:spMkLst>
        </pc:spChg>
        <pc:spChg chg="add del mod">
          <ac:chgData name="KRISSHANTH R" userId="949c64ee14af0f96" providerId="LiveId" clId="{530B3C6E-2353-461B-816E-AA1D9E2C10C4}" dt="2025-03-28T16:02:56.227" v="466" actId="478"/>
          <ac:spMkLst>
            <pc:docMk/>
            <pc:sldMk cId="0" sldId="264"/>
            <ac:spMk id="6" creationId="{8C648EDC-0FAB-3F1C-A6CC-1670DE5C7880}"/>
          </ac:spMkLst>
        </pc:spChg>
        <pc:spChg chg="add del mod">
          <ac:chgData name="KRISSHANTH R" userId="949c64ee14af0f96" providerId="LiveId" clId="{530B3C6E-2353-461B-816E-AA1D9E2C10C4}" dt="2025-03-28T16:02:56.227" v="466" actId="478"/>
          <ac:spMkLst>
            <pc:docMk/>
            <pc:sldMk cId="0" sldId="264"/>
            <ac:spMk id="8" creationId="{26B5D37C-DA3E-C68E-5B90-669A38AE944C}"/>
          </ac:spMkLst>
        </pc:spChg>
        <pc:spChg chg="del">
          <ac:chgData name="KRISSHANTH R" userId="949c64ee14af0f96" providerId="LiveId" clId="{530B3C6E-2353-461B-816E-AA1D9E2C10C4}" dt="2025-03-28T16:02:56.227" v="466" actId="478"/>
          <ac:spMkLst>
            <pc:docMk/>
            <pc:sldMk cId="0" sldId="264"/>
            <ac:spMk id="10" creationId="{B2346D0C-FAFC-691A-D316-603499ECF8B7}"/>
          </ac:spMkLst>
        </pc:spChg>
        <pc:spChg chg="del">
          <ac:chgData name="KRISSHANTH R" userId="949c64ee14af0f96" providerId="LiveId" clId="{530B3C6E-2353-461B-816E-AA1D9E2C10C4}" dt="2025-03-28T16:02:56.227" v="466" actId="478"/>
          <ac:spMkLst>
            <pc:docMk/>
            <pc:sldMk cId="0" sldId="264"/>
            <ac:spMk id="12" creationId="{6D768F4F-6FC0-5878-AF27-6700D0BC3938}"/>
          </ac:spMkLst>
        </pc:spChg>
        <pc:spChg chg="del">
          <ac:chgData name="KRISSHANTH R" userId="949c64ee14af0f96" providerId="LiveId" clId="{530B3C6E-2353-461B-816E-AA1D9E2C10C4}" dt="2025-03-28T16:02:56.227" v="466" actId="478"/>
          <ac:spMkLst>
            <pc:docMk/>
            <pc:sldMk cId="0" sldId="264"/>
            <ac:spMk id="14" creationId="{4043447E-FD80-D2F6-D549-D06AB943910B}"/>
          </ac:spMkLst>
        </pc:spChg>
        <pc:spChg chg="add del mod">
          <ac:chgData name="KRISSHANTH R" userId="949c64ee14af0f96" providerId="LiveId" clId="{530B3C6E-2353-461B-816E-AA1D9E2C10C4}" dt="2025-03-28T16:03:07.367" v="470"/>
          <ac:spMkLst>
            <pc:docMk/>
            <pc:sldMk cId="0" sldId="264"/>
            <ac:spMk id="15" creationId="{0B1AF99D-0031-E507-B9B2-FBCD6A9DEDA8}"/>
          </ac:spMkLst>
        </pc:spChg>
        <pc:spChg chg="del">
          <ac:chgData name="KRISSHANTH R" userId="949c64ee14af0f96" providerId="LiveId" clId="{530B3C6E-2353-461B-816E-AA1D9E2C10C4}" dt="2025-03-28T16:02:52.791" v="465" actId="478"/>
          <ac:spMkLst>
            <pc:docMk/>
            <pc:sldMk cId="0" sldId="264"/>
            <ac:spMk id="630" creationId="{00000000-0000-0000-0000-000000000000}"/>
          </ac:spMkLst>
        </pc:spChg>
        <pc:spChg chg="del">
          <ac:chgData name="KRISSHANTH R" userId="949c64ee14af0f96" providerId="LiveId" clId="{530B3C6E-2353-461B-816E-AA1D9E2C10C4}" dt="2025-03-28T16:02:52.791" v="465" actId="478"/>
          <ac:spMkLst>
            <pc:docMk/>
            <pc:sldMk cId="0" sldId="264"/>
            <ac:spMk id="631" creationId="{00000000-0000-0000-0000-000000000000}"/>
          </ac:spMkLst>
        </pc:spChg>
        <pc:spChg chg="mod">
          <ac:chgData name="KRISSHANTH R" userId="949c64ee14af0f96" providerId="LiveId" clId="{530B3C6E-2353-461B-816E-AA1D9E2C10C4}" dt="2025-03-29T09:18:35.026" v="814" actId="20577"/>
          <ac:spMkLst>
            <pc:docMk/>
            <pc:sldMk cId="0" sldId="264"/>
            <ac:spMk id="632" creationId="{00000000-0000-0000-0000-000000000000}"/>
          </ac:spMkLst>
        </pc:spChg>
        <pc:spChg chg="del">
          <ac:chgData name="KRISSHANTH R" userId="949c64ee14af0f96" providerId="LiveId" clId="{530B3C6E-2353-461B-816E-AA1D9E2C10C4}" dt="2025-03-28T16:02:52.791" v="465" actId="478"/>
          <ac:spMkLst>
            <pc:docMk/>
            <pc:sldMk cId="0" sldId="264"/>
            <ac:spMk id="633" creationId="{00000000-0000-0000-0000-000000000000}"/>
          </ac:spMkLst>
        </pc:spChg>
        <pc:spChg chg="del">
          <ac:chgData name="KRISSHANTH R" userId="949c64ee14af0f96" providerId="LiveId" clId="{530B3C6E-2353-461B-816E-AA1D9E2C10C4}" dt="2025-03-28T16:02:52.791" v="465" actId="478"/>
          <ac:spMkLst>
            <pc:docMk/>
            <pc:sldMk cId="0" sldId="264"/>
            <ac:spMk id="634" creationId="{00000000-0000-0000-0000-000000000000}"/>
          </ac:spMkLst>
        </pc:spChg>
        <pc:spChg chg="del">
          <ac:chgData name="KRISSHANTH R" userId="949c64ee14af0f96" providerId="LiveId" clId="{530B3C6E-2353-461B-816E-AA1D9E2C10C4}" dt="2025-03-28T16:02:52.791" v="465" actId="478"/>
          <ac:spMkLst>
            <pc:docMk/>
            <pc:sldMk cId="0" sldId="264"/>
            <ac:spMk id="635" creationId="{00000000-0000-0000-0000-000000000000}"/>
          </ac:spMkLst>
        </pc:spChg>
        <pc:spChg chg="del">
          <ac:chgData name="KRISSHANTH R" userId="949c64ee14af0f96" providerId="LiveId" clId="{530B3C6E-2353-461B-816E-AA1D9E2C10C4}" dt="2025-03-28T16:02:52.791" v="465" actId="478"/>
          <ac:spMkLst>
            <pc:docMk/>
            <pc:sldMk cId="0" sldId="264"/>
            <ac:spMk id="638" creationId="{00000000-0000-0000-0000-000000000000}"/>
          </ac:spMkLst>
        </pc:spChg>
        <pc:spChg chg="del">
          <ac:chgData name="KRISSHANTH R" userId="949c64ee14af0f96" providerId="LiveId" clId="{530B3C6E-2353-461B-816E-AA1D9E2C10C4}" dt="2025-03-28T16:02:52.791" v="465" actId="478"/>
          <ac:spMkLst>
            <pc:docMk/>
            <pc:sldMk cId="0" sldId="264"/>
            <ac:spMk id="650" creationId="{00000000-0000-0000-0000-000000000000}"/>
          </ac:spMkLst>
        </pc:spChg>
      </pc:sldChg>
      <pc:sldChg chg="addSp delSp modSp mod modTransition">
        <pc:chgData name="KRISSHANTH R" userId="949c64ee14af0f96" providerId="LiveId" clId="{530B3C6E-2353-461B-816E-AA1D9E2C10C4}" dt="2025-03-29T09:51:28.363" v="1434" actId="20577"/>
        <pc:sldMkLst>
          <pc:docMk/>
          <pc:sldMk cId="0" sldId="265"/>
        </pc:sldMkLst>
        <pc:spChg chg="add mod">
          <ac:chgData name="KRISSHANTH R" userId="949c64ee14af0f96" providerId="LiveId" clId="{530B3C6E-2353-461B-816E-AA1D9E2C10C4}" dt="2025-03-29T09:51:28.363" v="1434" actId="20577"/>
          <ac:spMkLst>
            <pc:docMk/>
            <pc:sldMk cId="0" sldId="265"/>
            <ac:spMk id="2" creationId="{EFE60AF7-B2ED-3BCD-4889-0D42A7E1220E}"/>
          </ac:spMkLst>
        </pc:spChg>
        <pc:spChg chg="add del mod">
          <ac:chgData name="KRISSHANTH R" userId="949c64ee14af0f96" providerId="LiveId" clId="{530B3C6E-2353-461B-816E-AA1D9E2C10C4}" dt="2025-03-28T16:16:52.479" v="506" actId="478"/>
          <ac:spMkLst>
            <pc:docMk/>
            <pc:sldMk cId="0" sldId="265"/>
            <ac:spMk id="3" creationId="{BF12403B-CA17-15EC-8D43-FFE3B8C507D7}"/>
          </ac:spMkLst>
        </pc:spChg>
        <pc:spChg chg="add del mod">
          <ac:chgData name="KRISSHANTH R" userId="949c64ee14af0f96" providerId="LiveId" clId="{530B3C6E-2353-461B-816E-AA1D9E2C10C4}" dt="2025-03-28T16:16:52.479" v="506" actId="478"/>
          <ac:spMkLst>
            <pc:docMk/>
            <pc:sldMk cId="0" sldId="265"/>
            <ac:spMk id="5" creationId="{2143DD55-B506-77EF-F287-A6D559BBFA44}"/>
          </ac:spMkLst>
        </pc:spChg>
        <pc:spChg chg="add del mod">
          <ac:chgData name="KRISSHANTH R" userId="949c64ee14af0f96" providerId="LiveId" clId="{530B3C6E-2353-461B-816E-AA1D9E2C10C4}" dt="2025-03-28T16:16:52.479" v="506" actId="478"/>
          <ac:spMkLst>
            <pc:docMk/>
            <pc:sldMk cId="0" sldId="265"/>
            <ac:spMk id="7" creationId="{0C6E3916-63D9-7F93-99F0-8C78C3429E68}"/>
          </ac:spMkLst>
        </pc:spChg>
        <pc:spChg chg="add del mod">
          <ac:chgData name="KRISSHANTH R" userId="949c64ee14af0f96" providerId="LiveId" clId="{530B3C6E-2353-461B-816E-AA1D9E2C10C4}" dt="2025-03-28T16:16:52.479" v="506" actId="478"/>
          <ac:spMkLst>
            <pc:docMk/>
            <pc:sldMk cId="0" sldId="265"/>
            <ac:spMk id="9" creationId="{EBBBB478-A33A-85EA-8FBC-BF2C9949D035}"/>
          </ac:spMkLst>
        </pc:spChg>
        <pc:spChg chg="del">
          <ac:chgData name="KRISSHANTH R" userId="949c64ee14af0f96" providerId="LiveId" clId="{530B3C6E-2353-461B-816E-AA1D9E2C10C4}" dt="2025-03-28T16:16:52.479" v="506" actId="478"/>
          <ac:spMkLst>
            <pc:docMk/>
            <pc:sldMk cId="0" sldId="265"/>
            <ac:spMk id="11" creationId="{5FFB0F9D-03BC-5272-5D6B-88C575F1EFD0}"/>
          </ac:spMkLst>
        </pc:spChg>
        <pc:spChg chg="add del mod">
          <ac:chgData name="KRISSHANTH R" userId="949c64ee14af0f96" providerId="LiveId" clId="{530B3C6E-2353-461B-816E-AA1D9E2C10C4}" dt="2025-03-28T16:16:52.479" v="506" actId="478"/>
          <ac:spMkLst>
            <pc:docMk/>
            <pc:sldMk cId="0" sldId="265"/>
            <ac:spMk id="13" creationId="{5CE61360-F986-89F6-48D6-36F252B1E533}"/>
          </ac:spMkLst>
        </pc:spChg>
        <pc:spChg chg="del">
          <ac:chgData name="KRISSHANTH R" userId="949c64ee14af0f96" providerId="LiveId" clId="{530B3C6E-2353-461B-816E-AA1D9E2C10C4}" dt="2025-03-28T16:16:52.479" v="506" actId="478"/>
          <ac:spMkLst>
            <pc:docMk/>
            <pc:sldMk cId="0" sldId="265"/>
            <ac:spMk id="15" creationId="{2DBBE372-1EF4-AA34-78E2-98A0B0D8FD82}"/>
          </ac:spMkLst>
        </pc:spChg>
        <pc:spChg chg="add del mod">
          <ac:chgData name="KRISSHANTH R" userId="949c64ee14af0f96" providerId="LiveId" clId="{530B3C6E-2353-461B-816E-AA1D9E2C10C4}" dt="2025-03-28T16:16:52.479" v="506" actId="478"/>
          <ac:spMkLst>
            <pc:docMk/>
            <pc:sldMk cId="0" sldId="265"/>
            <ac:spMk id="17" creationId="{39A2C94C-2931-6025-7558-84171368F554}"/>
          </ac:spMkLst>
        </pc:spChg>
        <pc:spChg chg="add mod">
          <ac:chgData name="KRISSHANTH R" userId="949c64ee14af0f96" providerId="LiveId" clId="{530B3C6E-2353-461B-816E-AA1D9E2C10C4}" dt="2025-03-28T16:17:43.516" v="518" actId="1076"/>
          <ac:spMkLst>
            <pc:docMk/>
            <pc:sldMk cId="0" sldId="265"/>
            <ac:spMk id="18" creationId="{3F65B917-8E7D-8669-ABBC-78372F3AE3C1}"/>
          </ac:spMkLst>
        </pc:spChg>
        <pc:spChg chg="mod">
          <ac:chgData name="KRISSHANTH R" userId="949c64ee14af0f96" providerId="LiveId" clId="{530B3C6E-2353-461B-816E-AA1D9E2C10C4}" dt="2025-03-29T09:19:41.716" v="858" actId="20577"/>
          <ac:spMkLst>
            <pc:docMk/>
            <pc:sldMk cId="0" sldId="265"/>
            <ac:spMk id="664" creationId="{00000000-0000-0000-0000-000000000000}"/>
          </ac:spMkLst>
        </pc:spChg>
        <pc:spChg chg="del">
          <ac:chgData name="KRISSHANTH R" userId="949c64ee14af0f96" providerId="LiveId" clId="{530B3C6E-2353-461B-816E-AA1D9E2C10C4}" dt="2025-03-28T16:16:47.785" v="505" actId="478"/>
          <ac:spMkLst>
            <pc:docMk/>
            <pc:sldMk cId="0" sldId="265"/>
            <ac:spMk id="667" creationId="{00000000-0000-0000-0000-000000000000}"/>
          </ac:spMkLst>
        </pc:spChg>
        <pc:spChg chg="del">
          <ac:chgData name="KRISSHANTH R" userId="949c64ee14af0f96" providerId="LiveId" clId="{530B3C6E-2353-461B-816E-AA1D9E2C10C4}" dt="2025-03-28T16:16:47.785" v="505" actId="478"/>
          <ac:spMkLst>
            <pc:docMk/>
            <pc:sldMk cId="0" sldId="265"/>
            <ac:spMk id="669" creationId="{00000000-0000-0000-0000-000000000000}"/>
          </ac:spMkLst>
        </pc:spChg>
        <pc:spChg chg="del">
          <ac:chgData name="KRISSHANTH R" userId="949c64ee14af0f96" providerId="LiveId" clId="{530B3C6E-2353-461B-816E-AA1D9E2C10C4}" dt="2025-03-28T16:16:47.785" v="505" actId="478"/>
          <ac:spMkLst>
            <pc:docMk/>
            <pc:sldMk cId="0" sldId="265"/>
            <ac:spMk id="671" creationId="{00000000-0000-0000-0000-000000000000}"/>
          </ac:spMkLst>
        </pc:spChg>
        <pc:spChg chg="del">
          <ac:chgData name="KRISSHANTH R" userId="949c64ee14af0f96" providerId="LiveId" clId="{530B3C6E-2353-461B-816E-AA1D9E2C10C4}" dt="2025-03-28T16:16:47.785" v="505" actId="478"/>
          <ac:spMkLst>
            <pc:docMk/>
            <pc:sldMk cId="0" sldId="265"/>
            <ac:spMk id="672" creationId="{00000000-0000-0000-0000-000000000000}"/>
          </ac:spMkLst>
        </pc:spChg>
      </pc:sldChg>
      <pc:sldChg chg="addSp delSp modSp mod modTransition">
        <pc:chgData name="KRISSHANTH R" userId="949c64ee14af0f96" providerId="LiveId" clId="{530B3C6E-2353-461B-816E-AA1D9E2C10C4}" dt="2025-03-29T09:55:43.526" v="1462" actId="1076"/>
        <pc:sldMkLst>
          <pc:docMk/>
          <pc:sldMk cId="0" sldId="266"/>
        </pc:sldMkLst>
        <pc:spChg chg="add mod">
          <ac:chgData name="KRISSHANTH R" userId="949c64ee14af0f96" providerId="LiveId" clId="{530B3C6E-2353-461B-816E-AA1D9E2C10C4}" dt="2025-03-29T09:22:05.622" v="937" actId="14100"/>
          <ac:spMkLst>
            <pc:docMk/>
            <pc:sldMk cId="0" sldId="266"/>
            <ac:spMk id="2" creationId="{65D398B7-019A-3BD0-6232-7375E91110DB}"/>
          </ac:spMkLst>
        </pc:spChg>
        <pc:spChg chg="add del mod">
          <ac:chgData name="KRISSHANTH R" userId="949c64ee14af0f96" providerId="LiveId" clId="{530B3C6E-2353-461B-816E-AA1D9E2C10C4}" dt="2025-03-28T16:18:09.698" v="520" actId="478"/>
          <ac:spMkLst>
            <pc:docMk/>
            <pc:sldMk cId="0" sldId="266"/>
            <ac:spMk id="3" creationId="{85DF3159-8082-3800-AC94-9423377EE028}"/>
          </ac:spMkLst>
        </pc:spChg>
        <pc:spChg chg="add mod">
          <ac:chgData name="KRISSHANTH R" userId="949c64ee14af0f96" providerId="LiveId" clId="{530B3C6E-2353-461B-816E-AA1D9E2C10C4}" dt="2025-03-29T09:52:51.045" v="1445" actId="255"/>
          <ac:spMkLst>
            <pc:docMk/>
            <pc:sldMk cId="0" sldId="266"/>
            <ac:spMk id="5" creationId="{5493EBBB-28D6-F12D-DF96-755CC908EBED}"/>
          </ac:spMkLst>
        </pc:spChg>
        <pc:spChg chg="add del mod">
          <ac:chgData name="KRISSHANTH R" userId="949c64ee14af0f96" providerId="LiveId" clId="{530B3C6E-2353-461B-816E-AA1D9E2C10C4}" dt="2025-03-28T16:18:09.698" v="520" actId="478"/>
          <ac:spMkLst>
            <pc:docMk/>
            <pc:sldMk cId="0" sldId="266"/>
            <ac:spMk id="5" creationId="{B54A76AC-F508-B358-8594-9CABAD8D4289}"/>
          </ac:spMkLst>
        </pc:spChg>
        <pc:spChg chg="add mod">
          <ac:chgData name="KRISSHANTH R" userId="949c64ee14af0f96" providerId="LiveId" clId="{530B3C6E-2353-461B-816E-AA1D9E2C10C4}" dt="2025-03-29T09:25:28.260" v="1006" actId="14100"/>
          <ac:spMkLst>
            <pc:docMk/>
            <pc:sldMk cId="0" sldId="266"/>
            <ac:spMk id="6" creationId="{0BCE9387-1DBD-4804-00DB-F507F373F554}"/>
          </ac:spMkLst>
        </pc:spChg>
        <pc:spChg chg="add del mod">
          <ac:chgData name="KRISSHANTH R" userId="949c64ee14af0f96" providerId="LiveId" clId="{530B3C6E-2353-461B-816E-AA1D9E2C10C4}" dt="2025-03-28T16:18:09.698" v="520" actId="478"/>
          <ac:spMkLst>
            <pc:docMk/>
            <pc:sldMk cId="0" sldId="266"/>
            <ac:spMk id="7" creationId="{232DAFDE-A263-5746-4F0E-4298613F4CDF}"/>
          </ac:spMkLst>
        </pc:spChg>
        <pc:spChg chg="add mod">
          <ac:chgData name="KRISSHANTH R" userId="949c64ee14af0f96" providerId="LiveId" clId="{530B3C6E-2353-461B-816E-AA1D9E2C10C4}" dt="2025-03-29T09:55:43.526" v="1462" actId="1076"/>
          <ac:spMkLst>
            <pc:docMk/>
            <pc:sldMk cId="0" sldId="266"/>
            <ac:spMk id="7" creationId="{8022C842-15E6-010E-CEE7-2677FF46A270}"/>
          </ac:spMkLst>
        </pc:spChg>
        <pc:spChg chg="del">
          <ac:chgData name="KRISSHANTH R" userId="949c64ee14af0f96" providerId="LiveId" clId="{530B3C6E-2353-461B-816E-AA1D9E2C10C4}" dt="2025-03-28T16:18:09.698" v="520" actId="478"/>
          <ac:spMkLst>
            <pc:docMk/>
            <pc:sldMk cId="0" sldId="266"/>
            <ac:spMk id="9" creationId="{3696B60B-6A02-781F-087A-C3EDFD0814FD}"/>
          </ac:spMkLst>
        </pc:spChg>
        <pc:spChg chg="add del mod">
          <ac:chgData name="KRISSHANTH R" userId="949c64ee14af0f96" providerId="LiveId" clId="{530B3C6E-2353-461B-816E-AA1D9E2C10C4}" dt="2025-03-28T16:18:09.698" v="520" actId="478"/>
          <ac:spMkLst>
            <pc:docMk/>
            <pc:sldMk cId="0" sldId="266"/>
            <ac:spMk id="11" creationId="{05E14C5F-9273-0137-9C7D-09E46515E848}"/>
          </ac:spMkLst>
        </pc:spChg>
        <pc:spChg chg="add del mod">
          <ac:chgData name="KRISSHANTH R" userId="949c64ee14af0f96" providerId="LiveId" clId="{530B3C6E-2353-461B-816E-AA1D9E2C10C4}" dt="2025-03-28T16:18:09.698" v="520" actId="478"/>
          <ac:spMkLst>
            <pc:docMk/>
            <pc:sldMk cId="0" sldId="266"/>
            <ac:spMk id="13" creationId="{61A68F42-27C4-C555-9E67-3A6F98E9AC49}"/>
          </ac:spMkLst>
        </pc:spChg>
        <pc:spChg chg="add mod">
          <ac:chgData name="KRISSHANTH R" userId="949c64ee14af0f96" providerId="LiveId" clId="{530B3C6E-2353-461B-816E-AA1D9E2C10C4}" dt="2025-03-28T16:18:24.674" v="525" actId="20577"/>
          <ac:spMkLst>
            <pc:docMk/>
            <pc:sldMk cId="0" sldId="266"/>
            <ac:spMk id="14" creationId="{3F65B917-8E7D-8669-ABBC-78372F3AE3C1}"/>
          </ac:spMkLst>
        </pc:spChg>
        <pc:spChg chg="mod">
          <ac:chgData name="KRISSHANTH R" userId="949c64ee14af0f96" providerId="LiveId" clId="{530B3C6E-2353-461B-816E-AA1D9E2C10C4}" dt="2025-03-29T09:21:22.251" v="911" actId="20577"/>
          <ac:spMkLst>
            <pc:docMk/>
            <pc:sldMk cId="0" sldId="266"/>
            <ac:spMk id="725" creationId="{00000000-0000-0000-0000-000000000000}"/>
          </ac:spMkLst>
        </pc:spChg>
        <pc:spChg chg="del">
          <ac:chgData name="KRISSHANTH R" userId="949c64ee14af0f96" providerId="LiveId" clId="{530B3C6E-2353-461B-816E-AA1D9E2C10C4}" dt="2025-03-28T16:18:06.890" v="519" actId="478"/>
          <ac:spMkLst>
            <pc:docMk/>
            <pc:sldMk cId="0" sldId="266"/>
            <ac:spMk id="726" creationId="{00000000-0000-0000-0000-000000000000}"/>
          </ac:spMkLst>
        </pc:spChg>
        <pc:spChg chg="del">
          <ac:chgData name="KRISSHANTH R" userId="949c64ee14af0f96" providerId="LiveId" clId="{530B3C6E-2353-461B-816E-AA1D9E2C10C4}" dt="2025-03-28T16:18:06.890" v="519" actId="478"/>
          <ac:spMkLst>
            <pc:docMk/>
            <pc:sldMk cId="0" sldId="266"/>
            <ac:spMk id="728" creationId="{00000000-0000-0000-0000-000000000000}"/>
          </ac:spMkLst>
        </pc:spChg>
        <pc:spChg chg="del">
          <ac:chgData name="KRISSHANTH R" userId="949c64ee14af0f96" providerId="LiveId" clId="{530B3C6E-2353-461B-816E-AA1D9E2C10C4}" dt="2025-03-28T16:18:06.890" v="519" actId="478"/>
          <ac:spMkLst>
            <pc:docMk/>
            <pc:sldMk cId="0" sldId="266"/>
            <ac:spMk id="729" creationId="{00000000-0000-0000-0000-000000000000}"/>
          </ac:spMkLst>
        </pc:spChg>
        <pc:spChg chg="del">
          <ac:chgData name="KRISSHANTH R" userId="949c64ee14af0f96" providerId="LiveId" clId="{530B3C6E-2353-461B-816E-AA1D9E2C10C4}" dt="2025-03-28T16:18:06.890" v="519" actId="478"/>
          <ac:spMkLst>
            <pc:docMk/>
            <pc:sldMk cId="0" sldId="266"/>
            <ac:spMk id="730" creationId="{00000000-0000-0000-0000-000000000000}"/>
          </ac:spMkLst>
        </pc:spChg>
        <pc:spChg chg="del">
          <ac:chgData name="KRISSHANTH R" userId="949c64ee14af0f96" providerId="LiveId" clId="{530B3C6E-2353-461B-816E-AA1D9E2C10C4}" dt="2025-03-28T16:18:06.890" v="519" actId="478"/>
          <ac:spMkLst>
            <pc:docMk/>
            <pc:sldMk cId="0" sldId="266"/>
            <ac:spMk id="731" creationId="{00000000-0000-0000-0000-000000000000}"/>
          </ac:spMkLst>
        </pc:spChg>
        <pc:picChg chg="add mod">
          <ac:chgData name="KRISSHANTH R" userId="949c64ee14af0f96" providerId="LiveId" clId="{530B3C6E-2353-461B-816E-AA1D9E2C10C4}" dt="2025-03-29T09:22:37.255" v="943" actId="1076"/>
          <ac:picMkLst>
            <pc:docMk/>
            <pc:sldMk cId="0" sldId="266"/>
            <ac:picMk id="3" creationId="{91CDBC53-8821-173C-F2B2-DD1D0B8D94A7}"/>
          </ac:picMkLst>
        </pc:picChg>
        <pc:picChg chg="add mod">
          <ac:chgData name="KRISSHANTH R" userId="949c64ee14af0f96" providerId="LiveId" clId="{530B3C6E-2353-461B-816E-AA1D9E2C10C4}" dt="2025-03-29T09:55:39.400" v="1461" actId="14100"/>
          <ac:picMkLst>
            <pc:docMk/>
            <pc:sldMk cId="0" sldId="266"/>
            <ac:picMk id="4" creationId="{D894EFD3-77E2-2B28-4347-F0EAB66A2375}"/>
          </ac:picMkLst>
        </pc:picChg>
      </pc:sldChg>
      <pc:sldChg chg="addSp delSp modSp mod modTransition">
        <pc:chgData name="KRISSHANTH R" userId="949c64ee14af0f96" providerId="LiveId" clId="{530B3C6E-2353-461B-816E-AA1D9E2C10C4}" dt="2025-03-29T09:53:33.498" v="1453" actId="255"/>
        <pc:sldMkLst>
          <pc:docMk/>
          <pc:sldMk cId="0" sldId="267"/>
        </pc:sldMkLst>
        <pc:spChg chg="add mod">
          <ac:chgData name="KRISSHANTH R" userId="949c64ee14af0f96" providerId="LiveId" clId="{530B3C6E-2353-461B-816E-AA1D9E2C10C4}" dt="2025-03-28T16:20:56.342" v="560" actId="1076"/>
          <ac:spMkLst>
            <pc:docMk/>
            <pc:sldMk cId="0" sldId="267"/>
            <ac:spMk id="2" creationId="{3F65B917-8E7D-8669-ABBC-78372F3AE3C1}"/>
          </ac:spMkLst>
        </pc:spChg>
        <pc:spChg chg="add mod">
          <ac:chgData name="KRISSHANTH R" userId="949c64ee14af0f96" providerId="LiveId" clId="{530B3C6E-2353-461B-816E-AA1D9E2C10C4}" dt="2025-03-29T09:53:33.498" v="1453" actId="255"/>
          <ac:spMkLst>
            <pc:docMk/>
            <pc:sldMk cId="0" sldId="267"/>
            <ac:spMk id="3" creationId="{2D5915D1-6A26-D484-F89C-A3942C54B4D1}"/>
          </ac:spMkLst>
        </pc:spChg>
        <pc:spChg chg="del">
          <ac:chgData name="KRISSHANTH R" userId="949c64ee14af0f96" providerId="LiveId" clId="{530B3C6E-2353-461B-816E-AA1D9E2C10C4}" dt="2025-03-28T16:19:35.421" v="539" actId="478"/>
          <ac:spMkLst>
            <pc:docMk/>
            <pc:sldMk cId="0" sldId="267"/>
            <ac:spMk id="4" creationId="{8D829B4A-B421-9BAC-A482-F06479D54842}"/>
          </ac:spMkLst>
        </pc:spChg>
        <pc:spChg chg="add del mod">
          <ac:chgData name="KRISSHANTH R" userId="949c64ee14af0f96" providerId="LiveId" clId="{530B3C6E-2353-461B-816E-AA1D9E2C10C4}" dt="2025-03-28T16:19:35.421" v="539" actId="478"/>
          <ac:spMkLst>
            <pc:docMk/>
            <pc:sldMk cId="0" sldId="267"/>
            <ac:spMk id="6" creationId="{5C015066-1E33-4405-051A-16261233B0EC}"/>
          </ac:spMkLst>
        </pc:spChg>
        <pc:spChg chg="del">
          <ac:chgData name="KRISSHANTH R" userId="949c64ee14af0f96" providerId="LiveId" clId="{530B3C6E-2353-461B-816E-AA1D9E2C10C4}" dt="2025-03-28T16:19:35.421" v="539" actId="478"/>
          <ac:spMkLst>
            <pc:docMk/>
            <pc:sldMk cId="0" sldId="267"/>
            <ac:spMk id="8" creationId="{A50EEF58-EEB8-AA6C-328F-93B87DEEDD34}"/>
          </ac:spMkLst>
        </pc:spChg>
        <pc:spChg chg="del">
          <ac:chgData name="KRISSHANTH R" userId="949c64ee14af0f96" providerId="LiveId" clId="{530B3C6E-2353-461B-816E-AA1D9E2C10C4}" dt="2025-03-28T16:19:35.421" v="539" actId="478"/>
          <ac:spMkLst>
            <pc:docMk/>
            <pc:sldMk cId="0" sldId="267"/>
            <ac:spMk id="10" creationId="{F02AA41C-4B1B-6117-9CFD-B2340B5D7590}"/>
          </ac:spMkLst>
        </pc:spChg>
        <pc:spChg chg="add mod">
          <ac:chgData name="KRISSHANTH R" userId="949c64ee14af0f96" providerId="LiveId" clId="{530B3C6E-2353-461B-816E-AA1D9E2C10C4}" dt="2025-03-28T16:19:32.768" v="538" actId="478"/>
          <ac:spMkLst>
            <pc:docMk/>
            <pc:sldMk cId="0" sldId="267"/>
            <ac:spMk id="12" creationId="{03D572C5-56F4-AD1A-53BF-DB6B09726364}"/>
          </ac:spMkLst>
        </pc:spChg>
        <pc:spChg chg="del">
          <ac:chgData name="KRISSHANTH R" userId="949c64ee14af0f96" providerId="LiveId" clId="{530B3C6E-2353-461B-816E-AA1D9E2C10C4}" dt="2025-03-28T16:19:35.421" v="539" actId="478"/>
          <ac:spMkLst>
            <pc:docMk/>
            <pc:sldMk cId="0" sldId="267"/>
            <ac:spMk id="14" creationId="{FEA49D3C-5F99-0ABD-A64C-B2B82F9C620B}"/>
          </ac:spMkLst>
        </pc:spChg>
        <pc:spChg chg="del">
          <ac:chgData name="KRISSHANTH R" userId="949c64ee14af0f96" providerId="LiveId" clId="{530B3C6E-2353-461B-816E-AA1D9E2C10C4}" dt="2025-03-28T16:19:35.421" v="539" actId="478"/>
          <ac:spMkLst>
            <pc:docMk/>
            <pc:sldMk cId="0" sldId="267"/>
            <ac:spMk id="16" creationId="{37E9E1E3-BCBC-DA5E-9DA5-7708CDA49337}"/>
          </ac:spMkLst>
        </pc:spChg>
        <pc:spChg chg="del">
          <ac:chgData name="KRISSHANTH R" userId="949c64ee14af0f96" providerId="LiveId" clId="{530B3C6E-2353-461B-816E-AA1D9E2C10C4}" dt="2025-03-28T16:19:35.421" v="539" actId="478"/>
          <ac:spMkLst>
            <pc:docMk/>
            <pc:sldMk cId="0" sldId="267"/>
            <ac:spMk id="18" creationId="{1FDF0F37-D87B-56C8-ECE7-647F5D712FE3}"/>
          </ac:spMkLst>
        </pc:spChg>
        <pc:spChg chg="add del mod">
          <ac:chgData name="KRISSHANTH R" userId="949c64ee14af0f96" providerId="LiveId" clId="{530B3C6E-2353-461B-816E-AA1D9E2C10C4}" dt="2025-03-28T16:19:35.421" v="539" actId="478"/>
          <ac:spMkLst>
            <pc:docMk/>
            <pc:sldMk cId="0" sldId="267"/>
            <ac:spMk id="20" creationId="{13B2C8C1-26D4-CCEB-75CE-4B91AF9C1EFA}"/>
          </ac:spMkLst>
        </pc:spChg>
        <pc:spChg chg="del">
          <ac:chgData name="KRISSHANTH R" userId="949c64ee14af0f96" providerId="LiveId" clId="{530B3C6E-2353-461B-816E-AA1D9E2C10C4}" dt="2025-03-28T16:19:35.421" v="539" actId="478"/>
          <ac:spMkLst>
            <pc:docMk/>
            <pc:sldMk cId="0" sldId="267"/>
            <ac:spMk id="24" creationId="{9B4AF665-D01C-89CF-5D82-9C93844E582B}"/>
          </ac:spMkLst>
        </pc:spChg>
        <pc:spChg chg="del">
          <ac:chgData name="KRISSHANTH R" userId="949c64ee14af0f96" providerId="LiveId" clId="{530B3C6E-2353-461B-816E-AA1D9E2C10C4}" dt="2025-03-28T16:19:35.421" v="539" actId="478"/>
          <ac:spMkLst>
            <pc:docMk/>
            <pc:sldMk cId="0" sldId="267"/>
            <ac:spMk id="26" creationId="{C1098E92-8203-CE6A-A649-A722F50E681C}"/>
          </ac:spMkLst>
        </pc:spChg>
        <pc:spChg chg="add del mod">
          <ac:chgData name="KRISSHANTH R" userId="949c64ee14af0f96" providerId="LiveId" clId="{530B3C6E-2353-461B-816E-AA1D9E2C10C4}" dt="2025-03-28T16:19:48.120" v="542"/>
          <ac:spMkLst>
            <pc:docMk/>
            <pc:sldMk cId="0" sldId="267"/>
            <ac:spMk id="27" creationId="{A59BB251-4170-2504-F4CF-DA2E1A272562}"/>
          </ac:spMkLst>
        </pc:spChg>
        <pc:spChg chg="del">
          <ac:chgData name="KRISSHANTH R" userId="949c64ee14af0f96" providerId="LiveId" clId="{530B3C6E-2353-461B-816E-AA1D9E2C10C4}" dt="2025-03-28T16:19:32.768" v="538" actId="478"/>
          <ac:spMkLst>
            <pc:docMk/>
            <pc:sldMk cId="0" sldId="267"/>
            <ac:spMk id="736" creationId="{00000000-0000-0000-0000-000000000000}"/>
          </ac:spMkLst>
        </pc:spChg>
        <pc:spChg chg="del">
          <ac:chgData name="KRISSHANTH R" userId="949c64ee14af0f96" providerId="LiveId" clId="{530B3C6E-2353-461B-816E-AA1D9E2C10C4}" dt="2025-03-28T16:19:32.768" v="538" actId="478"/>
          <ac:spMkLst>
            <pc:docMk/>
            <pc:sldMk cId="0" sldId="267"/>
            <ac:spMk id="737" creationId="{00000000-0000-0000-0000-000000000000}"/>
          </ac:spMkLst>
        </pc:spChg>
        <pc:spChg chg="mod">
          <ac:chgData name="KRISSHANTH R" userId="949c64ee14af0f96" providerId="LiveId" clId="{530B3C6E-2353-461B-816E-AA1D9E2C10C4}" dt="2025-03-29T09:30:51.367" v="1257" actId="20577"/>
          <ac:spMkLst>
            <pc:docMk/>
            <pc:sldMk cId="0" sldId="267"/>
            <ac:spMk id="738" creationId="{00000000-0000-0000-0000-000000000000}"/>
          </ac:spMkLst>
        </pc:spChg>
        <pc:spChg chg="del">
          <ac:chgData name="KRISSHANTH R" userId="949c64ee14af0f96" providerId="LiveId" clId="{530B3C6E-2353-461B-816E-AA1D9E2C10C4}" dt="2025-03-28T16:19:32.768" v="538" actId="478"/>
          <ac:spMkLst>
            <pc:docMk/>
            <pc:sldMk cId="0" sldId="267"/>
            <ac:spMk id="744" creationId="{00000000-0000-0000-0000-000000000000}"/>
          </ac:spMkLst>
        </pc:spChg>
        <pc:spChg chg="del">
          <ac:chgData name="KRISSHANTH R" userId="949c64ee14af0f96" providerId="LiveId" clId="{530B3C6E-2353-461B-816E-AA1D9E2C10C4}" dt="2025-03-28T16:19:32.768" v="538" actId="478"/>
          <ac:spMkLst>
            <pc:docMk/>
            <pc:sldMk cId="0" sldId="267"/>
            <ac:spMk id="746" creationId="{00000000-0000-0000-0000-000000000000}"/>
          </ac:spMkLst>
        </pc:spChg>
        <pc:spChg chg="del">
          <ac:chgData name="KRISSHANTH R" userId="949c64ee14af0f96" providerId="LiveId" clId="{530B3C6E-2353-461B-816E-AA1D9E2C10C4}" dt="2025-03-28T16:19:32.768" v="538" actId="478"/>
          <ac:spMkLst>
            <pc:docMk/>
            <pc:sldMk cId="0" sldId="267"/>
            <ac:spMk id="747" creationId="{00000000-0000-0000-0000-000000000000}"/>
          </ac:spMkLst>
        </pc:spChg>
        <pc:spChg chg="del">
          <ac:chgData name="KRISSHANTH R" userId="949c64ee14af0f96" providerId="LiveId" clId="{530B3C6E-2353-461B-816E-AA1D9E2C10C4}" dt="2025-03-28T16:19:32.768" v="538" actId="478"/>
          <ac:spMkLst>
            <pc:docMk/>
            <pc:sldMk cId="0" sldId="267"/>
            <ac:spMk id="752" creationId="{00000000-0000-0000-0000-000000000000}"/>
          </ac:spMkLst>
        </pc:spChg>
        <pc:spChg chg="del">
          <ac:chgData name="KRISSHANTH R" userId="949c64ee14af0f96" providerId="LiveId" clId="{530B3C6E-2353-461B-816E-AA1D9E2C10C4}" dt="2025-03-28T16:19:32.768" v="538" actId="478"/>
          <ac:spMkLst>
            <pc:docMk/>
            <pc:sldMk cId="0" sldId="267"/>
            <ac:spMk id="753" creationId="{00000000-0000-0000-0000-000000000000}"/>
          </ac:spMkLst>
        </pc:spChg>
      </pc:sldChg>
      <pc:sldChg chg="addSp delSp modSp mod modTransition">
        <pc:chgData name="KRISSHANTH R" userId="949c64ee14af0f96" providerId="LiveId" clId="{530B3C6E-2353-461B-816E-AA1D9E2C10C4}" dt="2025-03-29T09:53:45.801" v="1454" actId="2711"/>
        <pc:sldMkLst>
          <pc:docMk/>
          <pc:sldMk cId="0" sldId="268"/>
        </pc:sldMkLst>
        <pc:spChg chg="add del mod">
          <ac:chgData name="KRISSHANTH R" userId="949c64ee14af0f96" providerId="LiveId" clId="{530B3C6E-2353-461B-816E-AA1D9E2C10C4}" dt="2025-03-29T09:33:08.451" v="1290" actId="478"/>
          <ac:spMkLst>
            <pc:docMk/>
            <pc:sldMk cId="0" sldId="268"/>
            <ac:spMk id="2" creationId="{967F96FB-C528-EEB7-6FA0-8F2C0D8C1636}"/>
          </ac:spMkLst>
        </pc:spChg>
        <pc:spChg chg="add mod">
          <ac:chgData name="KRISSHANTH R" userId="949c64ee14af0f96" providerId="LiveId" clId="{530B3C6E-2353-461B-816E-AA1D9E2C10C4}" dt="2025-03-29T09:33:19.750" v="1305" actId="20577"/>
          <ac:spMkLst>
            <pc:docMk/>
            <pc:sldMk cId="0" sldId="268"/>
            <ac:spMk id="3" creationId="{C3CE8997-7113-5EDD-D4E4-B959574F1DE1}"/>
          </ac:spMkLst>
        </pc:spChg>
        <pc:spChg chg="add del mod">
          <ac:chgData name="KRISSHANTH R" userId="949c64ee14af0f96" providerId="LiveId" clId="{530B3C6E-2353-461B-816E-AA1D9E2C10C4}" dt="2025-03-28T16:20:09.227" v="547" actId="478"/>
          <ac:spMkLst>
            <pc:docMk/>
            <pc:sldMk cId="0" sldId="268"/>
            <ac:spMk id="3" creationId="{D7CB417D-1524-CBE6-E72F-AB7C7D7DCD89}"/>
          </ac:spMkLst>
        </pc:spChg>
        <pc:spChg chg="add mod">
          <ac:chgData name="KRISSHANTH R" userId="949c64ee14af0f96" providerId="LiveId" clId="{530B3C6E-2353-461B-816E-AA1D9E2C10C4}" dt="2025-03-29T09:53:45.801" v="1454" actId="2711"/>
          <ac:spMkLst>
            <pc:docMk/>
            <pc:sldMk cId="0" sldId="268"/>
            <ac:spMk id="4" creationId="{E007EF4B-501D-9E62-D907-A87ECB3E118F}"/>
          </ac:spMkLst>
        </pc:spChg>
        <pc:spChg chg="add del mod">
          <ac:chgData name="KRISSHANTH R" userId="949c64ee14af0f96" providerId="LiveId" clId="{530B3C6E-2353-461B-816E-AA1D9E2C10C4}" dt="2025-03-28T16:20:13.900" v="549" actId="478"/>
          <ac:spMkLst>
            <pc:docMk/>
            <pc:sldMk cId="0" sldId="268"/>
            <ac:spMk id="5" creationId="{87636A8A-5144-D7E1-A4D2-F8D1EC8AE388}"/>
          </ac:spMkLst>
        </pc:spChg>
        <pc:spChg chg="add del mod">
          <ac:chgData name="KRISSHANTH R" userId="949c64ee14af0f96" providerId="LiveId" clId="{530B3C6E-2353-461B-816E-AA1D9E2C10C4}" dt="2025-03-28T16:20:13.900" v="549" actId="478"/>
          <ac:spMkLst>
            <pc:docMk/>
            <pc:sldMk cId="0" sldId="268"/>
            <ac:spMk id="7" creationId="{4AF77914-8E63-C463-F4EA-B4AF444CE94F}"/>
          </ac:spMkLst>
        </pc:spChg>
        <pc:spChg chg="add mod">
          <ac:chgData name="KRISSHANTH R" userId="949c64ee14af0f96" providerId="LiveId" clId="{530B3C6E-2353-461B-816E-AA1D9E2C10C4}" dt="2025-03-29T09:50:16.206" v="1421" actId="20577"/>
          <ac:spMkLst>
            <pc:docMk/>
            <pc:sldMk cId="0" sldId="268"/>
            <ac:spMk id="8" creationId="{3F65B917-8E7D-8669-ABBC-78372F3AE3C1}"/>
          </ac:spMkLst>
        </pc:spChg>
        <pc:spChg chg="add del mod">
          <ac:chgData name="KRISSHANTH R" userId="949c64ee14af0f96" providerId="LiveId" clId="{530B3C6E-2353-461B-816E-AA1D9E2C10C4}" dt="2025-03-28T16:20:35.608" v="556"/>
          <ac:spMkLst>
            <pc:docMk/>
            <pc:sldMk cId="0" sldId="268"/>
            <ac:spMk id="9" creationId="{EF5C6037-38A1-1FE6-3489-98E9A6B21C6E}"/>
          </ac:spMkLst>
        </pc:spChg>
        <pc:spChg chg="add del mod">
          <ac:chgData name="KRISSHANTH R" userId="949c64ee14af0f96" providerId="LiveId" clId="{530B3C6E-2353-461B-816E-AA1D9E2C10C4}" dt="2025-03-28T16:20:43.483" v="559"/>
          <ac:spMkLst>
            <pc:docMk/>
            <pc:sldMk cId="0" sldId="268"/>
            <ac:spMk id="10" creationId="{13024698-1EB9-2650-AC28-547102B35880}"/>
          </ac:spMkLst>
        </pc:spChg>
        <pc:spChg chg="del">
          <ac:chgData name="KRISSHANTH R" userId="949c64ee14af0f96" providerId="LiveId" clId="{530B3C6E-2353-461B-816E-AA1D9E2C10C4}" dt="2025-03-28T16:20:11.872" v="548" actId="478"/>
          <ac:spMkLst>
            <pc:docMk/>
            <pc:sldMk cId="0" sldId="268"/>
            <ac:spMk id="808" creationId="{00000000-0000-0000-0000-000000000000}"/>
          </ac:spMkLst>
        </pc:spChg>
        <pc:spChg chg="del">
          <ac:chgData name="KRISSHANTH R" userId="949c64ee14af0f96" providerId="LiveId" clId="{530B3C6E-2353-461B-816E-AA1D9E2C10C4}" dt="2025-03-28T16:20:11.872" v="548" actId="478"/>
          <ac:spMkLst>
            <pc:docMk/>
            <pc:sldMk cId="0" sldId="268"/>
            <ac:spMk id="809" creationId="{00000000-0000-0000-0000-000000000000}"/>
          </ac:spMkLst>
        </pc:spChg>
        <pc:picChg chg="del">
          <ac:chgData name="KRISSHANTH R" userId="949c64ee14af0f96" providerId="LiveId" clId="{530B3C6E-2353-461B-816E-AA1D9E2C10C4}" dt="2025-03-28T16:20:07.728" v="546" actId="478"/>
          <ac:picMkLst>
            <pc:docMk/>
            <pc:sldMk cId="0" sldId="268"/>
            <ac:picMk id="810" creationId="{00000000-0000-0000-0000-000000000000}"/>
          </ac:picMkLst>
        </pc:picChg>
      </pc:sldChg>
      <pc:sldChg chg="del modTransition">
        <pc:chgData name="KRISSHANTH R" userId="949c64ee14af0f96" providerId="LiveId" clId="{530B3C6E-2353-461B-816E-AA1D9E2C10C4}" dt="2025-03-28T16:33:17.412" v="562" actId="47"/>
        <pc:sldMkLst>
          <pc:docMk/>
          <pc:sldMk cId="0" sldId="269"/>
        </pc:sldMkLst>
      </pc:sldChg>
      <pc:sldChg chg="addSp delSp modSp del mod modTransition">
        <pc:chgData name="KRISSHANTH R" userId="949c64ee14af0f96" providerId="LiveId" clId="{530B3C6E-2353-461B-816E-AA1D9E2C10C4}" dt="2025-03-29T09:33:56.785" v="1311" actId="47"/>
        <pc:sldMkLst>
          <pc:docMk/>
          <pc:sldMk cId="0" sldId="270"/>
        </pc:sldMkLst>
        <pc:spChg chg="add del mod">
          <ac:chgData name="KRISSHANTH R" userId="949c64ee14af0f96" providerId="LiveId" clId="{530B3C6E-2353-461B-816E-AA1D9E2C10C4}" dt="2025-03-28T16:33:32.201" v="564" actId="478"/>
          <ac:spMkLst>
            <pc:docMk/>
            <pc:sldMk cId="0" sldId="270"/>
            <ac:spMk id="3" creationId="{FFB1743B-5D65-7BA4-A123-2462CDC55B8F}"/>
          </ac:spMkLst>
        </pc:spChg>
        <pc:spChg chg="add mod">
          <ac:chgData name="KRISSHANTH R" userId="949c64ee14af0f96" providerId="LiveId" clId="{530B3C6E-2353-461B-816E-AA1D9E2C10C4}" dt="2025-03-28T16:36:21.842" v="587" actId="20577"/>
          <ac:spMkLst>
            <pc:docMk/>
            <pc:sldMk cId="0" sldId="270"/>
            <ac:spMk id="4" creationId="{3F65B917-8E7D-8669-ABBC-78372F3AE3C1}"/>
          </ac:spMkLst>
        </pc:spChg>
        <pc:spChg chg="add mod">
          <ac:chgData name="KRISSHANTH R" userId="949c64ee14af0f96" providerId="LiveId" clId="{530B3C6E-2353-461B-816E-AA1D9E2C10C4}" dt="2025-03-28T16:37:36.450" v="620" actId="1076"/>
          <ac:spMkLst>
            <pc:docMk/>
            <pc:sldMk cId="0" sldId="270"/>
            <ac:spMk id="5" creationId="{FACB058B-27AA-CB08-88F6-F0E864F006A5}"/>
          </ac:spMkLst>
        </pc:spChg>
        <pc:spChg chg="del">
          <ac:chgData name="KRISSHANTH R" userId="949c64ee14af0f96" providerId="LiveId" clId="{530B3C6E-2353-461B-816E-AA1D9E2C10C4}" dt="2025-03-28T16:33:25.828" v="563" actId="478"/>
          <ac:spMkLst>
            <pc:docMk/>
            <pc:sldMk cId="0" sldId="270"/>
            <ac:spMk id="825" creationId="{00000000-0000-0000-0000-000000000000}"/>
          </ac:spMkLst>
        </pc:spChg>
        <pc:grpChg chg="del">
          <ac:chgData name="KRISSHANTH R" userId="949c64ee14af0f96" providerId="LiveId" clId="{530B3C6E-2353-461B-816E-AA1D9E2C10C4}" dt="2025-03-28T16:33:25.828" v="563" actId="478"/>
          <ac:grpSpMkLst>
            <pc:docMk/>
            <pc:sldMk cId="0" sldId="270"/>
            <ac:grpSpMk id="826" creationId="{00000000-0000-0000-0000-000000000000}"/>
          </ac:grpSpMkLst>
        </pc:grpChg>
      </pc:sldChg>
      <pc:sldChg chg="del modTransition">
        <pc:chgData name="KRISSHANTH R" userId="949c64ee14af0f96" providerId="LiveId" clId="{530B3C6E-2353-461B-816E-AA1D9E2C10C4}" dt="2025-03-28T16:36:25.733" v="588" actId="47"/>
        <pc:sldMkLst>
          <pc:docMk/>
          <pc:sldMk cId="0" sldId="271"/>
        </pc:sldMkLst>
      </pc:sldChg>
      <pc:sldChg chg="addSp delSp modSp del mod modTransition">
        <pc:chgData name="KRISSHANTH R" userId="949c64ee14af0f96" providerId="LiveId" clId="{530B3C6E-2353-461B-816E-AA1D9E2C10C4}" dt="2025-03-29T09:33:56.785" v="1311" actId="47"/>
        <pc:sldMkLst>
          <pc:docMk/>
          <pc:sldMk cId="0" sldId="272"/>
        </pc:sldMkLst>
        <pc:spChg chg="add del mod">
          <ac:chgData name="KRISSHANTH R" userId="949c64ee14af0f96" providerId="LiveId" clId="{530B3C6E-2353-461B-816E-AA1D9E2C10C4}" dt="2025-03-28T16:36:33.646" v="590" actId="478"/>
          <ac:spMkLst>
            <pc:docMk/>
            <pc:sldMk cId="0" sldId="272"/>
            <ac:spMk id="3" creationId="{42AB919E-DB4D-4109-B33E-91D3FB0B2F06}"/>
          </ac:spMkLst>
        </pc:spChg>
        <pc:spChg chg="add mod">
          <ac:chgData name="KRISSHANTH R" userId="949c64ee14af0f96" providerId="LiveId" clId="{530B3C6E-2353-461B-816E-AA1D9E2C10C4}" dt="2025-03-28T16:36:53.921" v="599" actId="20577"/>
          <ac:spMkLst>
            <pc:docMk/>
            <pc:sldMk cId="0" sldId="272"/>
            <ac:spMk id="4" creationId="{3F65B917-8E7D-8669-ABBC-78372F3AE3C1}"/>
          </ac:spMkLst>
        </pc:spChg>
        <pc:spChg chg="mod">
          <ac:chgData name="KRISSHANTH R" userId="949c64ee14af0f96" providerId="LiveId" clId="{530B3C6E-2353-461B-816E-AA1D9E2C10C4}" dt="2025-03-28T16:37:07.858" v="604" actId="1076"/>
          <ac:spMkLst>
            <pc:docMk/>
            <pc:sldMk cId="0" sldId="272"/>
            <ac:spMk id="868" creationId="{00000000-0000-0000-0000-000000000000}"/>
          </ac:spMkLst>
        </pc:spChg>
        <pc:spChg chg="del">
          <ac:chgData name="KRISSHANTH R" userId="949c64ee14af0f96" providerId="LiveId" clId="{530B3C6E-2353-461B-816E-AA1D9E2C10C4}" dt="2025-03-28T16:36:31.187" v="589" actId="478"/>
          <ac:spMkLst>
            <pc:docMk/>
            <pc:sldMk cId="0" sldId="272"/>
            <ac:spMk id="869" creationId="{00000000-0000-0000-0000-000000000000}"/>
          </ac:spMkLst>
        </pc:spChg>
        <pc:spChg chg="del">
          <ac:chgData name="KRISSHANTH R" userId="949c64ee14af0f96" providerId="LiveId" clId="{530B3C6E-2353-461B-816E-AA1D9E2C10C4}" dt="2025-03-28T16:36:31.187" v="589" actId="478"/>
          <ac:spMkLst>
            <pc:docMk/>
            <pc:sldMk cId="0" sldId="272"/>
            <ac:spMk id="870" creationId="{00000000-0000-0000-0000-000000000000}"/>
          </ac:spMkLst>
        </pc:spChg>
        <pc:spChg chg="del">
          <ac:chgData name="KRISSHANTH R" userId="949c64ee14af0f96" providerId="LiveId" clId="{530B3C6E-2353-461B-816E-AA1D9E2C10C4}" dt="2025-03-28T16:36:31.187" v="589" actId="478"/>
          <ac:spMkLst>
            <pc:docMk/>
            <pc:sldMk cId="0" sldId="272"/>
            <ac:spMk id="872" creationId="{00000000-0000-0000-0000-000000000000}"/>
          </ac:spMkLst>
        </pc:spChg>
        <pc:spChg chg="del">
          <ac:chgData name="KRISSHANTH R" userId="949c64ee14af0f96" providerId="LiveId" clId="{530B3C6E-2353-461B-816E-AA1D9E2C10C4}" dt="2025-03-28T16:36:31.187" v="589" actId="478"/>
          <ac:spMkLst>
            <pc:docMk/>
            <pc:sldMk cId="0" sldId="272"/>
            <ac:spMk id="873" creationId="{00000000-0000-0000-0000-000000000000}"/>
          </ac:spMkLst>
        </pc:spChg>
        <pc:spChg chg="del">
          <ac:chgData name="KRISSHANTH R" userId="949c64ee14af0f96" providerId="LiveId" clId="{530B3C6E-2353-461B-816E-AA1D9E2C10C4}" dt="2025-03-28T16:36:31.187" v="589" actId="478"/>
          <ac:spMkLst>
            <pc:docMk/>
            <pc:sldMk cId="0" sldId="272"/>
            <ac:spMk id="875" creationId="{00000000-0000-0000-0000-000000000000}"/>
          </ac:spMkLst>
        </pc:spChg>
        <pc:grpChg chg="del">
          <ac:chgData name="KRISSHANTH R" userId="949c64ee14af0f96" providerId="LiveId" clId="{530B3C6E-2353-461B-816E-AA1D9E2C10C4}" dt="2025-03-28T16:36:31.187" v="589" actId="478"/>
          <ac:grpSpMkLst>
            <pc:docMk/>
            <pc:sldMk cId="0" sldId="272"/>
            <ac:grpSpMk id="877" creationId="{00000000-0000-0000-0000-000000000000}"/>
          </ac:grpSpMkLst>
        </pc:grpChg>
        <pc:grpChg chg="del">
          <ac:chgData name="KRISSHANTH R" userId="949c64ee14af0f96" providerId="LiveId" clId="{530B3C6E-2353-461B-816E-AA1D9E2C10C4}" dt="2025-03-28T16:36:31.187" v="589" actId="478"/>
          <ac:grpSpMkLst>
            <pc:docMk/>
            <pc:sldMk cId="0" sldId="272"/>
            <ac:grpSpMk id="889" creationId="{00000000-0000-0000-0000-000000000000}"/>
          </ac:grpSpMkLst>
        </pc:grpChg>
        <pc:grpChg chg="del">
          <ac:chgData name="KRISSHANTH R" userId="949c64ee14af0f96" providerId="LiveId" clId="{530B3C6E-2353-461B-816E-AA1D9E2C10C4}" dt="2025-03-28T16:36:31.187" v="589" actId="478"/>
          <ac:grpSpMkLst>
            <pc:docMk/>
            <pc:sldMk cId="0" sldId="272"/>
            <ac:grpSpMk id="906" creationId="{00000000-0000-0000-0000-000000000000}"/>
          </ac:grpSpMkLst>
        </pc:grpChg>
        <pc:grpChg chg="del">
          <ac:chgData name="KRISSHANTH R" userId="949c64ee14af0f96" providerId="LiveId" clId="{530B3C6E-2353-461B-816E-AA1D9E2C10C4}" dt="2025-03-28T16:36:31.187" v="589" actId="478"/>
          <ac:grpSpMkLst>
            <pc:docMk/>
            <pc:sldMk cId="0" sldId="272"/>
            <ac:grpSpMk id="912" creationId="{00000000-0000-0000-0000-000000000000}"/>
          </ac:grpSpMkLst>
        </pc:grpChg>
      </pc:sldChg>
      <pc:sldChg chg="del modTransition">
        <pc:chgData name="KRISSHANTH R" userId="949c64ee14af0f96" providerId="LiveId" clId="{530B3C6E-2353-461B-816E-AA1D9E2C10C4}" dt="2025-03-29T09:34:08.978" v="1312" actId="47"/>
        <pc:sldMkLst>
          <pc:docMk/>
          <pc:sldMk cId="0" sldId="273"/>
        </pc:sldMkLst>
      </pc:sldChg>
      <pc:sldChg chg="del modTransition">
        <pc:chgData name="KRISSHANTH R" userId="949c64ee14af0f96" providerId="LiveId" clId="{530B3C6E-2353-461B-816E-AA1D9E2C10C4}" dt="2025-03-29T09:34:08.978" v="1312" actId="47"/>
        <pc:sldMkLst>
          <pc:docMk/>
          <pc:sldMk cId="0" sldId="274"/>
        </pc:sldMkLst>
      </pc:sldChg>
      <pc:sldChg chg="del modTransition">
        <pc:chgData name="KRISSHANTH R" userId="949c64ee14af0f96" providerId="LiveId" clId="{530B3C6E-2353-461B-816E-AA1D9E2C10C4}" dt="2025-03-29T09:34:08.978" v="1312" actId="47"/>
        <pc:sldMkLst>
          <pc:docMk/>
          <pc:sldMk cId="0" sldId="275"/>
        </pc:sldMkLst>
      </pc:sldChg>
      <pc:sldChg chg="del modTransition">
        <pc:chgData name="KRISSHANTH R" userId="949c64ee14af0f96" providerId="LiveId" clId="{530B3C6E-2353-461B-816E-AA1D9E2C10C4}" dt="2025-03-29T09:34:08.978" v="1312" actId="47"/>
        <pc:sldMkLst>
          <pc:docMk/>
          <pc:sldMk cId="0" sldId="276"/>
        </pc:sldMkLst>
      </pc:sldChg>
      <pc:sldChg chg="del modTransition">
        <pc:chgData name="KRISSHANTH R" userId="949c64ee14af0f96" providerId="LiveId" clId="{530B3C6E-2353-461B-816E-AA1D9E2C10C4}" dt="2025-03-29T09:34:08.978" v="1312" actId="47"/>
        <pc:sldMkLst>
          <pc:docMk/>
          <pc:sldMk cId="0" sldId="277"/>
        </pc:sldMkLst>
      </pc:sldChg>
      <pc:sldChg chg="del modTransition">
        <pc:chgData name="KRISSHANTH R" userId="949c64ee14af0f96" providerId="LiveId" clId="{530B3C6E-2353-461B-816E-AA1D9E2C10C4}" dt="2025-03-29T09:34:08.978" v="1312" actId="47"/>
        <pc:sldMkLst>
          <pc:docMk/>
          <pc:sldMk cId="0" sldId="278"/>
        </pc:sldMkLst>
      </pc:sldChg>
      <pc:sldChg chg="del modTransition">
        <pc:chgData name="KRISSHANTH R" userId="949c64ee14af0f96" providerId="LiveId" clId="{530B3C6E-2353-461B-816E-AA1D9E2C10C4}" dt="2025-03-29T09:34:08.978" v="1312" actId="47"/>
        <pc:sldMkLst>
          <pc:docMk/>
          <pc:sldMk cId="0" sldId="279"/>
        </pc:sldMkLst>
      </pc:sldChg>
      <pc:sldChg chg="del modTransition">
        <pc:chgData name="KRISSHANTH R" userId="949c64ee14af0f96" providerId="LiveId" clId="{530B3C6E-2353-461B-816E-AA1D9E2C10C4}" dt="2025-03-29T09:34:08.978" v="1312" actId="47"/>
        <pc:sldMkLst>
          <pc:docMk/>
          <pc:sldMk cId="0" sldId="280"/>
        </pc:sldMkLst>
      </pc:sldChg>
      <pc:sldChg chg="del modTransition">
        <pc:chgData name="KRISSHANTH R" userId="949c64ee14af0f96" providerId="LiveId" clId="{530B3C6E-2353-461B-816E-AA1D9E2C10C4}" dt="2025-03-29T09:34:08.978" v="1312" actId="47"/>
        <pc:sldMkLst>
          <pc:docMk/>
          <pc:sldMk cId="0" sldId="281"/>
        </pc:sldMkLst>
      </pc:sldChg>
      <pc:sldChg chg="del modTransition">
        <pc:chgData name="KRISSHANTH R" userId="949c64ee14af0f96" providerId="LiveId" clId="{530B3C6E-2353-461B-816E-AA1D9E2C10C4}" dt="2025-03-29T09:34:08.978" v="1312" actId="47"/>
        <pc:sldMkLst>
          <pc:docMk/>
          <pc:sldMk cId="0" sldId="282"/>
        </pc:sldMkLst>
      </pc:sldChg>
      <pc:sldChg chg="del modTransition">
        <pc:chgData name="KRISSHANTH R" userId="949c64ee14af0f96" providerId="LiveId" clId="{530B3C6E-2353-461B-816E-AA1D9E2C10C4}" dt="2025-03-29T09:34:08.978" v="1312" actId="47"/>
        <pc:sldMkLst>
          <pc:docMk/>
          <pc:sldMk cId="0" sldId="283"/>
        </pc:sldMkLst>
      </pc:sldChg>
      <pc:sldChg chg="del modTransition">
        <pc:chgData name="KRISSHANTH R" userId="949c64ee14af0f96" providerId="LiveId" clId="{530B3C6E-2353-461B-816E-AA1D9E2C10C4}" dt="2025-03-29T09:34:08.978" v="1312" actId="47"/>
        <pc:sldMkLst>
          <pc:docMk/>
          <pc:sldMk cId="0" sldId="284"/>
        </pc:sldMkLst>
      </pc:sldChg>
      <pc:sldChg chg="addSp delSp modSp del mod modTransition">
        <pc:chgData name="KRISSHANTH R" userId="949c64ee14af0f96" providerId="LiveId" clId="{530B3C6E-2353-461B-816E-AA1D9E2C10C4}" dt="2025-03-29T09:34:08.978" v="1312" actId="47"/>
        <pc:sldMkLst>
          <pc:docMk/>
          <pc:sldMk cId="0" sldId="285"/>
        </pc:sldMkLst>
        <pc:spChg chg="add del mod">
          <ac:chgData name="KRISSHANTH R" userId="949c64ee14af0f96" providerId="LiveId" clId="{530B3C6E-2353-461B-816E-AA1D9E2C10C4}" dt="2025-03-28T16:38:02.047" v="623" actId="478"/>
          <ac:spMkLst>
            <pc:docMk/>
            <pc:sldMk cId="0" sldId="285"/>
            <ac:spMk id="3" creationId="{576CC76A-0ED2-5574-E0C5-DF5A0307DB08}"/>
          </ac:spMkLst>
        </pc:spChg>
        <pc:spChg chg="add mod">
          <ac:chgData name="KRISSHANTH R" userId="949c64ee14af0f96" providerId="LiveId" clId="{530B3C6E-2353-461B-816E-AA1D9E2C10C4}" dt="2025-03-28T16:39:27.607" v="638" actId="21"/>
          <ac:spMkLst>
            <pc:docMk/>
            <pc:sldMk cId="0" sldId="285"/>
            <ac:spMk id="5" creationId="{9ACC183E-C3D3-8686-BBC1-8C94C61EF9BE}"/>
          </ac:spMkLst>
        </pc:spChg>
        <pc:spChg chg="del mod">
          <ac:chgData name="KRISSHANTH R" userId="949c64ee14af0f96" providerId="LiveId" clId="{530B3C6E-2353-461B-816E-AA1D9E2C10C4}" dt="2025-03-28T16:39:27.607" v="638" actId="21"/>
          <ac:spMkLst>
            <pc:docMk/>
            <pc:sldMk cId="0" sldId="285"/>
            <ac:spMk id="1230" creationId="{00000000-0000-0000-0000-000000000000}"/>
          </ac:spMkLst>
        </pc:spChg>
        <pc:spChg chg="del">
          <ac:chgData name="KRISSHANTH R" userId="949c64ee14af0f96" providerId="LiveId" clId="{530B3C6E-2353-461B-816E-AA1D9E2C10C4}" dt="2025-03-28T16:37:59.613" v="622" actId="478"/>
          <ac:spMkLst>
            <pc:docMk/>
            <pc:sldMk cId="0" sldId="285"/>
            <ac:spMk id="1231" creationId="{00000000-0000-0000-0000-000000000000}"/>
          </ac:spMkLst>
        </pc:spChg>
        <pc:spChg chg="del mod">
          <ac:chgData name="KRISSHANTH R" userId="949c64ee14af0f96" providerId="LiveId" clId="{530B3C6E-2353-461B-816E-AA1D9E2C10C4}" dt="2025-03-28T16:38:08.473" v="625" actId="478"/>
          <ac:spMkLst>
            <pc:docMk/>
            <pc:sldMk cId="0" sldId="285"/>
            <ac:spMk id="1232" creationId="{00000000-0000-0000-0000-000000000000}"/>
          </ac:spMkLst>
        </pc:spChg>
        <pc:spChg chg="del">
          <ac:chgData name="KRISSHANTH R" userId="949c64ee14af0f96" providerId="LiveId" clId="{530B3C6E-2353-461B-816E-AA1D9E2C10C4}" dt="2025-03-28T16:37:57.626" v="621" actId="478"/>
          <ac:spMkLst>
            <pc:docMk/>
            <pc:sldMk cId="0" sldId="285"/>
            <ac:spMk id="1255" creationId="{00000000-0000-0000-0000-000000000000}"/>
          </ac:spMkLst>
        </pc:spChg>
        <pc:spChg chg="del">
          <ac:chgData name="KRISSHANTH R" userId="949c64ee14af0f96" providerId="LiveId" clId="{530B3C6E-2353-461B-816E-AA1D9E2C10C4}" dt="2025-03-28T16:37:57.626" v="621" actId="478"/>
          <ac:spMkLst>
            <pc:docMk/>
            <pc:sldMk cId="0" sldId="285"/>
            <ac:spMk id="1256" creationId="{00000000-0000-0000-0000-000000000000}"/>
          </ac:spMkLst>
        </pc:spChg>
        <pc:spChg chg="del">
          <ac:chgData name="KRISSHANTH R" userId="949c64ee14af0f96" providerId="LiveId" clId="{530B3C6E-2353-461B-816E-AA1D9E2C10C4}" dt="2025-03-28T16:37:57.626" v="621" actId="478"/>
          <ac:spMkLst>
            <pc:docMk/>
            <pc:sldMk cId="0" sldId="285"/>
            <ac:spMk id="1257" creationId="{00000000-0000-0000-0000-000000000000}"/>
          </ac:spMkLst>
        </pc:spChg>
        <pc:grpChg chg="del">
          <ac:chgData name="KRISSHANTH R" userId="949c64ee14af0f96" providerId="LiveId" clId="{530B3C6E-2353-461B-816E-AA1D9E2C10C4}" dt="2025-03-28T16:39:27.607" v="638" actId="21"/>
          <ac:grpSpMkLst>
            <pc:docMk/>
            <pc:sldMk cId="0" sldId="285"/>
            <ac:grpSpMk id="1233" creationId="{00000000-0000-0000-0000-000000000000}"/>
          </ac:grpSpMkLst>
        </pc:grpChg>
        <pc:grpChg chg="del">
          <ac:chgData name="KRISSHANTH R" userId="949c64ee14af0f96" providerId="LiveId" clId="{530B3C6E-2353-461B-816E-AA1D9E2C10C4}" dt="2025-03-28T16:37:57.626" v="621" actId="478"/>
          <ac:grpSpMkLst>
            <pc:docMk/>
            <pc:sldMk cId="0" sldId="285"/>
            <ac:grpSpMk id="1258" creationId="{00000000-0000-0000-0000-000000000000}"/>
          </ac:grpSpMkLst>
        </pc:grpChg>
        <pc:grpChg chg="del">
          <ac:chgData name="KRISSHANTH R" userId="949c64ee14af0f96" providerId="LiveId" clId="{530B3C6E-2353-461B-816E-AA1D9E2C10C4}" dt="2025-03-28T16:37:57.626" v="621" actId="478"/>
          <ac:grpSpMkLst>
            <pc:docMk/>
            <pc:sldMk cId="0" sldId="285"/>
            <ac:grpSpMk id="1261" creationId="{00000000-0000-0000-0000-000000000000}"/>
          </ac:grpSpMkLst>
        </pc:grpChg>
        <pc:grpChg chg="del">
          <ac:chgData name="KRISSHANTH R" userId="949c64ee14af0f96" providerId="LiveId" clId="{530B3C6E-2353-461B-816E-AA1D9E2C10C4}" dt="2025-03-28T16:37:57.626" v="621" actId="478"/>
          <ac:grpSpMkLst>
            <pc:docMk/>
            <pc:sldMk cId="0" sldId="285"/>
            <ac:grpSpMk id="1266" creationId="{00000000-0000-0000-0000-000000000000}"/>
          </ac:grpSpMkLst>
        </pc:grpChg>
        <pc:cxnChg chg="mod">
          <ac:chgData name="KRISSHANTH R" userId="949c64ee14af0f96" providerId="LiveId" clId="{530B3C6E-2353-461B-816E-AA1D9E2C10C4}" dt="2025-03-28T16:37:59.613" v="622" actId="478"/>
          <ac:cxnSpMkLst>
            <pc:docMk/>
            <pc:sldMk cId="0" sldId="285"/>
            <ac:cxnSpMk id="1270" creationId="{00000000-0000-0000-0000-000000000000}"/>
          </ac:cxnSpMkLst>
        </pc:cxnChg>
      </pc:sldChg>
      <pc:sldChg chg="del modTransition">
        <pc:chgData name="KRISSHANTH R" userId="949c64ee14af0f96" providerId="LiveId" clId="{530B3C6E-2353-461B-816E-AA1D9E2C10C4}" dt="2025-03-29T09:34:08.978" v="1312" actId="47"/>
        <pc:sldMkLst>
          <pc:docMk/>
          <pc:sldMk cId="0" sldId="286"/>
        </pc:sldMkLst>
      </pc:sldChg>
      <pc:sldChg chg="del modTransition">
        <pc:chgData name="KRISSHANTH R" userId="949c64ee14af0f96" providerId="LiveId" clId="{530B3C6E-2353-461B-816E-AA1D9E2C10C4}" dt="2025-03-29T09:34:08.978" v="1312" actId="47"/>
        <pc:sldMkLst>
          <pc:docMk/>
          <pc:sldMk cId="0" sldId="287"/>
        </pc:sldMkLst>
      </pc:sldChg>
      <pc:sldChg chg="del modTransition">
        <pc:chgData name="KRISSHANTH R" userId="949c64ee14af0f96" providerId="LiveId" clId="{530B3C6E-2353-461B-816E-AA1D9E2C10C4}" dt="2025-03-29T09:34:08.978" v="1312" actId="47"/>
        <pc:sldMkLst>
          <pc:docMk/>
          <pc:sldMk cId="0" sldId="288"/>
        </pc:sldMkLst>
      </pc:sldChg>
      <pc:sldChg chg="del modTransition">
        <pc:chgData name="KRISSHANTH R" userId="949c64ee14af0f96" providerId="LiveId" clId="{530B3C6E-2353-461B-816E-AA1D9E2C10C4}" dt="2025-03-29T09:34:08.978" v="1312" actId="47"/>
        <pc:sldMkLst>
          <pc:docMk/>
          <pc:sldMk cId="0" sldId="289"/>
        </pc:sldMkLst>
      </pc:sldChg>
      <pc:sldChg chg="del modTransition">
        <pc:chgData name="KRISSHANTH R" userId="949c64ee14af0f96" providerId="LiveId" clId="{530B3C6E-2353-461B-816E-AA1D9E2C10C4}" dt="2025-03-29T09:34:08.978" v="1312" actId="47"/>
        <pc:sldMkLst>
          <pc:docMk/>
          <pc:sldMk cId="0" sldId="290"/>
        </pc:sldMkLst>
      </pc:sldChg>
      <pc:sldChg chg="del modTransition">
        <pc:chgData name="KRISSHANTH R" userId="949c64ee14af0f96" providerId="LiveId" clId="{530B3C6E-2353-461B-816E-AA1D9E2C10C4}" dt="2025-03-29T09:34:08.978" v="1312" actId="47"/>
        <pc:sldMkLst>
          <pc:docMk/>
          <pc:sldMk cId="0" sldId="291"/>
        </pc:sldMkLst>
      </pc:sldChg>
      <pc:sldChg chg="del modTransition">
        <pc:chgData name="KRISSHANTH R" userId="949c64ee14af0f96" providerId="LiveId" clId="{530B3C6E-2353-461B-816E-AA1D9E2C10C4}" dt="2025-03-29T09:34:08.978" v="1312" actId="47"/>
        <pc:sldMkLst>
          <pc:docMk/>
          <pc:sldMk cId="0" sldId="292"/>
        </pc:sldMkLst>
      </pc:sldChg>
      <pc:sldChg chg="del modTransition">
        <pc:chgData name="KRISSHANTH R" userId="949c64ee14af0f96" providerId="LiveId" clId="{530B3C6E-2353-461B-816E-AA1D9E2C10C4}" dt="2025-03-29T09:34:08.978" v="1312" actId="47"/>
        <pc:sldMkLst>
          <pc:docMk/>
          <pc:sldMk cId="0" sldId="293"/>
        </pc:sldMkLst>
      </pc:sldChg>
      <pc:sldChg chg="del modTransition">
        <pc:chgData name="KRISSHANTH R" userId="949c64ee14af0f96" providerId="LiveId" clId="{530B3C6E-2353-461B-816E-AA1D9E2C10C4}" dt="2025-03-29T09:34:08.978" v="1312" actId="47"/>
        <pc:sldMkLst>
          <pc:docMk/>
          <pc:sldMk cId="0" sldId="294"/>
        </pc:sldMkLst>
      </pc:sldChg>
      <pc:sldChg chg="del modTransition">
        <pc:chgData name="KRISSHANTH R" userId="949c64ee14af0f96" providerId="LiveId" clId="{530B3C6E-2353-461B-816E-AA1D9E2C10C4}" dt="2025-03-29T09:34:08.978" v="1312" actId="47"/>
        <pc:sldMkLst>
          <pc:docMk/>
          <pc:sldMk cId="0" sldId="295"/>
        </pc:sldMkLst>
      </pc:sldChg>
      <pc:sldChg chg="del modTransition">
        <pc:chgData name="KRISSHANTH R" userId="949c64ee14af0f96" providerId="LiveId" clId="{530B3C6E-2353-461B-816E-AA1D9E2C10C4}" dt="2025-03-29T09:34:08.978" v="1312" actId="47"/>
        <pc:sldMkLst>
          <pc:docMk/>
          <pc:sldMk cId="0" sldId="296"/>
        </pc:sldMkLst>
      </pc:sldChg>
      <pc:sldChg chg="del modTransition">
        <pc:chgData name="KRISSHANTH R" userId="949c64ee14af0f96" providerId="LiveId" clId="{530B3C6E-2353-461B-816E-AA1D9E2C10C4}" dt="2025-03-29T09:34:08.978" v="1312" actId="47"/>
        <pc:sldMkLst>
          <pc:docMk/>
          <pc:sldMk cId="0" sldId="297"/>
        </pc:sldMkLst>
      </pc:sldChg>
      <pc:sldChg chg="del modTransition">
        <pc:chgData name="KRISSHANTH R" userId="949c64ee14af0f96" providerId="LiveId" clId="{530B3C6E-2353-461B-816E-AA1D9E2C10C4}" dt="2025-03-29T09:34:08.978" v="1312" actId="47"/>
        <pc:sldMkLst>
          <pc:docMk/>
          <pc:sldMk cId="0" sldId="298"/>
        </pc:sldMkLst>
      </pc:sldChg>
      <pc:sldChg chg="del modTransition">
        <pc:chgData name="KRISSHANTH R" userId="949c64ee14af0f96" providerId="LiveId" clId="{530B3C6E-2353-461B-816E-AA1D9E2C10C4}" dt="2025-03-29T09:34:08.978" v="1312" actId="47"/>
        <pc:sldMkLst>
          <pc:docMk/>
          <pc:sldMk cId="0" sldId="299"/>
        </pc:sldMkLst>
      </pc:sldChg>
      <pc:sldChg chg="del modTransition">
        <pc:chgData name="KRISSHANTH R" userId="949c64ee14af0f96" providerId="LiveId" clId="{530B3C6E-2353-461B-816E-AA1D9E2C10C4}" dt="2025-03-29T09:34:08.978" v="1312" actId="47"/>
        <pc:sldMkLst>
          <pc:docMk/>
          <pc:sldMk cId="0" sldId="300"/>
        </pc:sldMkLst>
      </pc:sldChg>
      <pc:sldChg chg="del modTransition">
        <pc:chgData name="KRISSHANTH R" userId="949c64ee14af0f96" providerId="LiveId" clId="{530B3C6E-2353-461B-816E-AA1D9E2C10C4}" dt="2025-03-29T09:34:08.978" v="1312" actId="47"/>
        <pc:sldMkLst>
          <pc:docMk/>
          <pc:sldMk cId="0" sldId="301"/>
        </pc:sldMkLst>
      </pc:sldChg>
      <pc:sldChg chg="del modTransition">
        <pc:chgData name="KRISSHANTH R" userId="949c64ee14af0f96" providerId="LiveId" clId="{530B3C6E-2353-461B-816E-AA1D9E2C10C4}" dt="2025-03-29T09:34:08.978" v="1312" actId="47"/>
        <pc:sldMkLst>
          <pc:docMk/>
          <pc:sldMk cId="0" sldId="302"/>
        </pc:sldMkLst>
      </pc:sldChg>
      <pc:sldChg chg="del modTransition">
        <pc:chgData name="KRISSHANTH R" userId="949c64ee14af0f96" providerId="LiveId" clId="{530B3C6E-2353-461B-816E-AA1D9E2C10C4}" dt="2025-03-29T09:34:08.978" v="1312" actId="47"/>
        <pc:sldMkLst>
          <pc:docMk/>
          <pc:sldMk cId="0" sldId="303"/>
        </pc:sldMkLst>
      </pc:sldChg>
      <pc:sldChg chg="del modTransition">
        <pc:chgData name="KRISSHANTH R" userId="949c64ee14af0f96" providerId="LiveId" clId="{530B3C6E-2353-461B-816E-AA1D9E2C10C4}" dt="2025-03-29T09:34:08.978" v="1312" actId="47"/>
        <pc:sldMkLst>
          <pc:docMk/>
          <pc:sldMk cId="0" sldId="304"/>
        </pc:sldMkLst>
      </pc:sldChg>
      <pc:sldChg chg="del modTransition">
        <pc:chgData name="KRISSHANTH R" userId="949c64ee14af0f96" providerId="LiveId" clId="{530B3C6E-2353-461B-816E-AA1D9E2C10C4}" dt="2025-03-29T09:34:08.978" v="1312" actId="47"/>
        <pc:sldMkLst>
          <pc:docMk/>
          <pc:sldMk cId="0" sldId="305"/>
        </pc:sldMkLst>
      </pc:sldChg>
      <pc:sldChg chg="del modTransition">
        <pc:chgData name="KRISSHANTH R" userId="949c64ee14af0f96" providerId="LiveId" clId="{530B3C6E-2353-461B-816E-AA1D9E2C10C4}" dt="2025-03-29T09:34:08.978" v="1312" actId="47"/>
        <pc:sldMkLst>
          <pc:docMk/>
          <pc:sldMk cId="0" sldId="306"/>
        </pc:sldMkLst>
      </pc:sldChg>
      <pc:sldChg chg="addSp delSp modSp add mod ord modTransition">
        <pc:chgData name="KRISSHANTH R" userId="949c64ee14af0f96" providerId="LiveId" clId="{530B3C6E-2353-461B-816E-AA1D9E2C10C4}" dt="2025-03-29T09:16:24.238" v="763" actId="20577"/>
        <pc:sldMkLst>
          <pc:docMk/>
          <pc:sldMk cId="2771861357" sldId="307"/>
        </pc:sldMkLst>
        <pc:spChg chg="add del mod">
          <ac:chgData name="KRISSHANTH R" userId="949c64ee14af0f96" providerId="LiveId" clId="{530B3C6E-2353-461B-816E-AA1D9E2C10C4}" dt="2025-03-28T15:22:30.393" v="264" actId="478"/>
          <ac:spMkLst>
            <pc:docMk/>
            <pc:sldMk cId="2771861357" sldId="307"/>
            <ac:spMk id="3" creationId="{8F1529B3-3366-5F7E-137A-8DD58BCFEA62}"/>
          </ac:spMkLst>
        </pc:spChg>
        <pc:spChg chg="add del mod">
          <ac:chgData name="KRISSHANTH R" userId="949c64ee14af0f96" providerId="LiveId" clId="{530B3C6E-2353-461B-816E-AA1D9E2C10C4}" dt="2025-03-28T15:22:45.906" v="278" actId="478"/>
          <ac:spMkLst>
            <pc:docMk/>
            <pc:sldMk cId="2771861357" sldId="307"/>
            <ac:spMk id="5" creationId="{07FDFDC9-17A4-DFCD-54A9-98A942177830}"/>
          </ac:spMkLst>
        </pc:spChg>
        <pc:spChg chg="add del mod">
          <ac:chgData name="KRISSHANTH R" userId="949c64ee14af0f96" providerId="LiveId" clId="{530B3C6E-2353-461B-816E-AA1D9E2C10C4}" dt="2025-03-28T15:23:08.794" v="312" actId="478"/>
          <ac:spMkLst>
            <pc:docMk/>
            <pc:sldMk cId="2771861357" sldId="307"/>
            <ac:spMk id="7" creationId="{D588BAFA-F0EB-C25D-79BD-79BB929B394D}"/>
          </ac:spMkLst>
        </pc:spChg>
        <pc:spChg chg="add del mod">
          <ac:chgData name="KRISSHANTH R" userId="949c64ee14af0f96" providerId="LiveId" clId="{530B3C6E-2353-461B-816E-AA1D9E2C10C4}" dt="2025-03-28T15:23:19.892" v="314" actId="478"/>
          <ac:spMkLst>
            <pc:docMk/>
            <pc:sldMk cId="2771861357" sldId="307"/>
            <ac:spMk id="9" creationId="{27ABB22F-E7A1-83DE-9E8B-4E73A7822849}"/>
          </ac:spMkLst>
        </pc:spChg>
        <pc:spChg chg="del">
          <ac:chgData name="KRISSHANTH R" userId="949c64ee14af0f96" providerId="LiveId" clId="{530B3C6E-2353-461B-816E-AA1D9E2C10C4}" dt="2025-03-28T15:23:06.488" v="311" actId="478"/>
          <ac:spMkLst>
            <pc:docMk/>
            <pc:sldMk cId="2771861357" sldId="307"/>
            <ac:spMk id="450" creationId="{5AA445BC-7842-ADF2-C5F6-ECBEA6254182}"/>
          </ac:spMkLst>
        </pc:spChg>
        <pc:spChg chg="del">
          <ac:chgData name="KRISSHANTH R" userId="949c64ee14af0f96" providerId="LiveId" clId="{530B3C6E-2353-461B-816E-AA1D9E2C10C4}" dt="2025-03-28T15:22:25.935" v="263" actId="478"/>
          <ac:spMkLst>
            <pc:docMk/>
            <pc:sldMk cId="2771861357" sldId="307"/>
            <ac:spMk id="451" creationId="{DCEF7C2B-032C-3C55-BA78-51A42EB399C2}"/>
          </ac:spMkLst>
        </pc:spChg>
        <pc:spChg chg="del">
          <ac:chgData name="KRISSHANTH R" userId="949c64ee14af0f96" providerId="LiveId" clId="{530B3C6E-2353-461B-816E-AA1D9E2C10C4}" dt="2025-03-28T15:22:40.265" v="277" actId="478"/>
          <ac:spMkLst>
            <pc:docMk/>
            <pc:sldMk cId="2771861357" sldId="307"/>
            <ac:spMk id="452" creationId="{52950E3E-1068-E7CC-1718-964DD664FD3F}"/>
          </ac:spMkLst>
        </pc:spChg>
        <pc:spChg chg="del">
          <ac:chgData name="KRISSHANTH R" userId="949c64ee14af0f96" providerId="LiveId" clId="{530B3C6E-2353-461B-816E-AA1D9E2C10C4}" dt="2025-03-28T15:23:13.638" v="313" actId="478"/>
          <ac:spMkLst>
            <pc:docMk/>
            <pc:sldMk cId="2771861357" sldId="307"/>
            <ac:spMk id="453" creationId="{F686D884-AADF-8CFE-AD49-F23C1C6E4D91}"/>
          </ac:spMkLst>
        </pc:spChg>
        <pc:spChg chg="mod">
          <ac:chgData name="KRISSHANTH R" userId="949c64ee14af0f96" providerId="LiveId" clId="{530B3C6E-2353-461B-816E-AA1D9E2C10C4}" dt="2025-03-29T09:11:10.566" v="677" actId="20577"/>
          <ac:spMkLst>
            <pc:docMk/>
            <pc:sldMk cId="2771861357" sldId="307"/>
            <ac:spMk id="458" creationId="{B2BD7506-662A-429F-EB5A-000825822773}"/>
          </ac:spMkLst>
        </pc:spChg>
        <pc:spChg chg="mod">
          <ac:chgData name="KRISSHANTH R" userId="949c64ee14af0f96" providerId="LiveId" clId="{530B3C6E-2353-461B-816E-AA1D9E2C10C4}" dt="2025-03-29T09:16:04.052" v="736" actId="20577"/>
          <ac:spMkLst>
            <pc:docMk/>
            <pc:sldMk cId="2771861357" sldId="307"/>
            <ac:spMk id="459" creationId="{1C3D7D45-3918-D29C-EBBE-83C0C8F1E29D}"/>
          </ac:spMkLst>
        </pc:spChg>
        <pc:spChg chg="mod">
          <ac:chgData name="KRISSHANTH R" userId="949c64ee14af0f96" providerId="LiveId" clId="{530B3C6E-2353-461B-816E-AA1D9E2C10C4}" dt="2025-03-29T09:16:13.270" v="747" actId="20577"/>
          <ac:spMkLst>
            <pc:docMk/>
            <pc:sldMk cId="2771861357" sldId="307"/>
            <ac:spMk id="460" creationId="{0ED49BEF-8103-98B6-B08B-26E32DB6A223}"/>
          </ac:spMkLst>
        </pc:spChg>
        <pc:spChg chg="mod">
          <ac:chgData name="KRISSHANTH R" userId="949c64ee14af0f96" providerId="LiveId" clId="{530B3C6E-2353-461B-816E-AA1D9E2C10C4}" dt="2025-03-29T09:16:24.238" v="763" actId="20577"/>
          <ac:spMkLst>
            <pc:docMk/>
            <pc:sldMk cId="2771861357" sldId="307"/>
            <ac:spMk id="461" creationId="{0B5F9BE8-5F2E-0B5D-70B7-2CE91EBD5A3D}"/>
          </ac:spMkLst>
        </pc:spChg>
      </pc:sldChg>
      <pc:sldChg chg="modSp add del mod ord modTransition">
        <pc:chgData name="KRISSHANTH R" userId="949c64ee14af0f96" providerId="LiveId" clId="{530B3C6E-2353-461B-816E-AA1D9E2C10C4}" dt="2025-03-29T09:16:35.211" v="767" actId="47"/>
        <pc:sldMkLst>
          <pc:docMk/>
          <pc:sldMk cId="3641443825" sldId="308"/>
        </pc:sldMkLst>
        <pc:spChg chg="mod">
          <ac:chgData name="KRISSHANTH R" userId="949c64ee14af0f96" providerId="LiveId" clId="{530B3C6E-2353-461B-816E-AA1D9E2C10C4}" dt="2025-03-29T09:15:45.170" v="725" actId="20577"/>
          <ac:spMkLst>
            <pc:docMk/>
            <pc:sldMk cId="3641443825" sldId="308"/>
            <ac:spMk id="458" creationId="{EF9D17A8-8D33-4778-F36C-7031A01E5E0F}"/>
          </ac:spMkLst>
        </pc:spChg>
      </pc:sldChg>
      <pc:sldChg chg="add del ord modTransition">
        <pc:chgData name="KRISSHANTH R" userId="949c64ee14af0f96" providerId="LiveId" clId="{530B3C6E-2353-461B-816E-AA1D9E2C10C4}" dt="2025-03-29T09:17:34.824" v="786" actId="47"/>
        <pc:sldMkLst>
          <pc:docMk/>
          <pc:sldMk cId="1273696093" sldId="309"/>
        </pc:sldMkLst>
      </pc:sldChg>
      <pc:sldChg chg="add del ord modTransition">
        <pc:chgData name="KRISSHANTH R" userId="949c64ee14af0f96" providerId="LiveId" clId="{530B3C6E-2353-461B-816E-AA1D9E2C10C4}" dt="2025-03-29T09:18:27.915" v="807" actId="47"/>
        <pc:sldMkLst>
          <pc:docMk/>
          <pc:sldMk cId="3927072671" sldId="310"/>
        </pc:sldMkLst>
      </pc:sldChg>
      <pc:sldChg chg="modSp add mod ord modTransition">
        <pc:chgData name="KRISSHANTH R" userId="949c64ee14af0f96" providerId="LiveId" clId="{530B3C6E-2353-461B-816E-AA1D9E2C10C4}" dt="2025-03-29T09:20:36.419" v="892" actId="20577"/>
        <pc:sldMkLst>
          <pc:docMk/>
          <pc:sldMk cId="3390454825" sldId="311"/>
        </pc:sldMkLst>
        <pc:spChg chg="mod">
          <ac:chgData name="KRISSHANTH R" userId="949c64ee14af0f96" providerId="LiveId" clId="{530B3C6E-2353-461B-816E-AA1D9E2C10C4}" dt="2025-03-28T16:03:19.926" v="475" actId="20577"/>
          <ac:spMkLst>
            <pc:docMk/>
            <pc:sldMk cId="3390454825" sldId="311"/>
            <ac:spMk id="454" creationId="{56763CDD-12CA-83F3-5E85-4554E3CD3415}"/>
          </ac:spMkLst>
        </pc:spChg>
        <pc:spChg chg="mod">
          <ac:chgData name="KRISSHANTH R" userId="949c64ee14af0f96" providerId="LiveId" clId="{530B3C6E-2353-461B-816E-AA1D9E2C10C4}" dt="2025-03-28T16:03:28.583" v="494" actId="20577"/>
          <ac:spMkLst>
            <pc:docMk/>
            <pc:sldMk cId="3390454825" sldId="311"/>
            <ac:spMk id="455" creationId="{59586835-62C0-9AC8-5E08-D7D7C801275D}"/>
          </ac:spMkLst>
        </pc:spChg>
        <pc:spChg chg="mod">
          <ac:chgData name="KRISSHANTH R" userId="949c64ee14af0f96" providerId="LiveId" clId="{530B3C6E-2353-461B-816E-AA1D9E2C10C4}" dt="2025-03-28T16:03:35.701" v="498" actId="20577"/>
          <ac:spMkLst>
            <pc:docMk/>
            <pc:sldMk cId="3390454825" sldId="311"/>
            <ac:spMk id="456" creationId="{763DB79B-CE85-C2E3-20E6-80143E01CDBF}"/>
          </ac:spMkLst>
        </pc:spChg>
        <pc:spChg chg="mod">
          <ac:chgData name="KRISSHANTH R" userId="949c64ee14af0f96" providerId="LiveId" clId="{530B3C6E-2353-461B-816E-AA1D9E2C10C4}" dt="2025-03-28T16:03:31.070" v="496" actId="20577"/>
          <ac:spMkLst>
            <pc:docMk/>
            <pc:sldMk cId="3390454825" sldId="311"/>
            <ac:spMk id="457" creationId="{CB707931-692E-1966-D4CE-4EDB083AD296}"/>
          </ac:spMkLst>
        </pc:spChg>
        <pc:spChg chg="mod">
          <ac:chgData name="KRISSHANTH R" userId="949c64ee14af0f96" providerId="LiveId" clId="{530B3C6E-2353-461B-816E-AA1D9E2C10C4}" dt="2025-03-29T09:19:12.988" v="825" actId="20577"/>
          <ac:spMkLst>
            <pc:docMk/>
            <pc:sldMk cId="3390454825" sldId="311"/>
            <ac:spMk id="458" creationId="{F42B178E-EAEB-6FAE-809A-4A9EA8560296}"/>
          </ac:spMkLst>
        </pc:spChg>
        <pc:spChg chg="mod">
          <ac:chgData name="KRISSHANTH R" userId="949c64ee14af0f96" providerId="LiveId" clId="{530B3C6E-2353-461B-816E-AA1D9E2C10C4}" dt="2025-03-29T09:19:30.694" v="843" actId="20577"/>
          <ac:spMkLst>
            <pc:docMk/>
            <pc:sldMk cId="3390454825" sldId="311"/>
            <ac:spMk id="459" creationId="{91A57F6C-4F96-672C-2C9E-CDC068018DC6}"/>
          </ac:spMkLst>
        </pc:spChg>
        <pc:spChg chg="mod">
          <ac:chgData name="KRISSHANTH R" userId="949c64ee14af0f96" providerId="LiveId" clId="{530B3C6E-2353-461B-816E-AA1D9E2C10C4}" dt="2025-03-29T09:20:21.568" v="868" actId="20577"/>
          <ac:spMkLst>
            <pc:docMk/>
            <pc:sldMk cId="3390454825" sldId="311"/>
            <ac:spMk id="460" creationId="{137307D7-63E9-742C-D6C9-B19AA4BABC36}"/>
          </ac:spMkLst>
        </pc:spChg>
        <pc:spChg chg="mod">
          <ac:chgData name="KRISSHANTH R" userId="949c64ee14af0f96" providerId="LiveId" clId="{530B3C6E-2353-461B-816E-AA1D9E2C10C4}" dt="2025-03-29T09:20:36.419" v="892" actId="20577"/>
          <ac:spMkLst>
            <pc:docMk/>
            <pc:sldMk cId="3390454825" sldId="311"/>
            <ac:spMk id="461" creationId="{6F689E03-E3BA-575E-2F61-958EC2F5C1C5}"/>
          </ac:spMkLst>
        </pc:spChg>
      </pc:sldChg>
      <pc:sldChg chg="add del ord modTransition">
        <pc:chgData name="KRISSHANTH R" userId="949c64ee14af0f96" providerId="LiveId" clId="{530B3C6E-2353-461B-816E-AA1D9E2C10C4}" dt="2025-03-29T09:20:51.326" v="896" actId="47"/>
        <pc:sldMkLst>
          <pc:docMk/>
          <pc:sldMk cId="2875648957" sldId="312"/>
        </pc:sldMkLst>
      </pc:sldChg>
      <pc:sldChg chg="add del ord modTransition">
        <pc:chgData name="KRISSHANTH R" userId="949c64ee14af0f96" providerId="LiveId" clId="{530B3C6E-2353-461B-816E-AA1D9E2C10C4}" dt="2025-03-29T09:20:58.320" v="900" actId="47"/>
        <pc:sldMkLst>
          <pc:docMk/>
          <pc:sldMk cId="1062971334" sldId="313"/>
        </pc:sldMkLst>
      </pc:sldChg>
      <pc:sldChg chg="modSp add del mod ord modTransition">
        <pc:chgData name="KRISSHANTH R" userId="949c64ee14af0f96" providerId="LiveId" clId="{530B3C6E-2353-461B-816E-AA1D9E2C10C4}" dt="2025-03-29T09:21:03.832" v="904" actId="47"/>
        <pc:sldMkLst>
          <pc:docMk/>
          <pc:sldMk cId="4030217922" sldId="314"/>
        </pc:sldMkLst>
        <pc:spChg chg="mod">
          <ac:chgData name="KRISSHANTH R" userId="949c64ee14af0f96" providerId="LiveId" clId="{530B3C6E-2353-461B-816E-AA1D9E2C10C4}" dt="2025-03-28T16:33:48.825" v="569" actId="20577"/>
          <ac:spMkLst>
            <pc:docMk/>
            <pc:sldMk cId="4030217922" sldId="314"/>
            <ac:spMk id="454" creationId="{5B2E8D1A-65DC-BF80-4D6C-131328B01443}"/>
          </ac:spMkLst>
        </pc:spChg>
        <pc:spChg chg="mod">
          <ac:chgData name="KRISSHANTH R" userId="949c64ee14af0f96" providerId="LiveId" clId="{530B3C6E-2353-461B-816E-AA1D9E2C10C4}" dt="2025-03-28T16:33:55.046" v="571" actId="20577"/>
          <ac:spMkLst>
            <pc:docMk/>
            <pc:sldMk cId="4030217922" sldId="314"/>
            <ac:spMk id="455" creationId="{9693B033-C1D6-E707-4203-6A656870202F}"/>
          </ac:spMkLst>
        </pc:spChg>
        <pc:spChg chg="mod">
          <ac:chgData name="KRISSHANTH R" userId="949c64ee14af0f96" providerId="LiveId" clId="{530B3C6E-2353-461B-816E-AA1D9E2C10C4}" dt="2025-03-28T16:35:49.918" v="577" actId="20577"/>
          <ac:spMkLst>
            <pc:docMk/>
            <pc:sldMk cId="4030217922" sldId="314"/>
            <ac:spMk id="456" creationId="{D918E250-892A-1A29-9777-6EBDDCD54B4C}"/>
          </ac:spMkLst>
        </pc:spChg>
        <pc:spChg chg="mod">
          <ac:chgData name="KRISSHANTH R" userId="949c64ee14af0f96" providerId="LiveId" clId="{530B3C6E-2353-461B-816E-AA1D9E2C10C4}" dt="2025-03-28T16:35:46.776" v="573" actId="20577"/>
          <ac:spMkLst>
            <pc:docMk/>
            <pc:sldMk cId="4030217922" sldId="314"/>
            <ac:spMk id="457" creationId="{C1BBA046-921A-0520-35D6-8DCD03400F16}"/>
          </ac:spMkLst>
        </pc:spChg>
        <pc:spChg chg="mod">
          <ac:chgData name="KRISSHANTH R" userId="949c64ee14af0f96" providerId="LiveId" clId="{530B3C6E-2353-461B-816E-AA1D9E2C10C4}" dt="2025-03-28T16:41:33.830" v="650" actId="20577"/>
          <ac:spMkLst>
            <pc:docMk/>
            <pc:sldMk cId="4030217922" sldId="314"/>
            <ac:spMk id="458" creationId="{FE88A46B-CD03-48BB-68F6-236239975CA8}"/>
          </ac:spMkLst>
        </pc:spChg>
      </pc:sldChg>
      <pc:sldChg chg="add del ord">
        <pc:chgData name="KRISSHANTH R" userId="949c64ee14af0f96" providerId="LiveId" clId="{530B3C6E-2353-461B-816E-AA1D9E2C10C4}" dt="2025-03-28T16:36:07.696" v="583" actId="47"/>
        <pc:sldMkLst>
          <pc:docMk/>
          <pc:sldMk cId="6750945" sldId="315"/>
        </pc:sldMkLst>
      </pc:sldChg>
      <pc:sldChg chg="add del ord modTransition">
        <pc:chgData name="KRISSHANTH R" userId="949c64ee14af0f96" providerId="LiveId" clId="{530B3C6E-2353-461B-816E-AA1D9E2C10C4}" dt="2025-03-29T09:33:56.785" v="1311" actId="47"/>
        <pc:sldMkLst>
          <pc:docMk/>
          <pc:sldMk cId="4150591080" sldId="316"/>
        </pc:sldMkLst>
      </pc:sldChg>
      <pc:sldChg chg="add del ord modTransition">
        <pc:chgData name="KRISSHANTH R" userId="949c64ee14af0f96" providerId="LiveId" clId="{530B3C6E-2353-461B-816E-AA1D9E2C10C4}" dt="2025-03-29T09:33:56.785" v="1311" actId="47"/>
        <pc:sldMkLst>
          <pc:docMk/>
          <pc:sldMk cId="1545883414" sldId="317"/>
        </pc:sldMkLst>
      </pc:sldChg>
      <pc:sldChg chg="new del">
        <pc:chgData name="KRISSHANTH R" userId="949c64ee14af0f96" providerId="LiveId" clId="{530B3C6E-2353-461B-816E-AA1D9E2C10C4}" dt="2025-03-28T16:39:44.171" v="640" actId="47"/>
        <pc:sldMkLst>
          <pc:docMk/>
          <pc:sldMk cId="3575031445" sldId="318"/>
        </pc:sldMkLst>
      </pc:sldChg>
      <pc:sldChg chg="addSp delSp modSp new mod ord modTransition">
        <pc:chgData name="KRISSHANTH R" userId="949c64ee14af0f96" providerId="LiveId" clId="{530B3C6E-2353-461B-816E-AA1D9E2C10C4}" dt="2025-03-28T16:45:02.243" v="653"/>
        <pc:sldMkLst>
          <pc:docMk/>
          <pc:sldMk cId="3867948190" sldId="318"/>
        </pc:sldMkLst>
        <pc:spChg chg="del">
          <ac:chgData name="KRISSHANTH R" userId="949c64ee14af0f96" providerId="LiveId" clId="{530B3C6E-2353-461B-816E-AA1D9E2C10C4}" dt="2025-03-28T16:39:54.606" v="644" actId="478"/>
          <ac:spMkLst>
            <pc:docMk/>
            <pc:sldMk cId="3867948190" sldId="318"/>
            <ac:spMk id="2" creationId="{74F7379B-0CD9-3ADF-5A21-E3E3DF432765}"/>
          </ac:spMkLst>
        </pc:spChg>
        <pc:spChg chg="del">
          <ac:chgData name="KRISSHANTH R" userId="949c64ee14af0f96" providerId="LiveId" clId="{530B3C6E-2353-461B-816E-AA1D9E2C10C4}" dt="2025-03-28T16:39:56.474" v="645" actId="478"/>
          <ac:spMkLst>
            <pc:docMk/>
            <pc:sldMk cId="3867948190" sldId="318"/>
            <ac:spMk id="3" creationId="{55DF3FB3-EE3B-A99C-0D1D-A7B8BD1E0451}"/>
          </ac:spMkLst>
        </pc:spChg>
        <pc:spChg chg="add mod">
          <ac:chgData name="KRISSHANTH R" userId="949c64ee14af0f96" providerId="LiveId" clId="{530B3C6E-2353-461B-816E-AA1D9E2C10C4}" dt="2025-03-28T16:40:10.565" v="648" actId="1076"/>
          <ac:spMkLst>
            <pc:docMk/>
            <pc:sldMk cId="3867948190" sldId="318"/>
            <ac:spMk id="1230" creationId="{00000000-0000-0000-0000-000000000000}"/>
          </ac:spMkLst>
        </pc:spChg>
        <pc:spChg chg="mod">
          <ac:chgData name="KRISSHANTH R" userId="949c64ee14af0f96" providerId="LiveId" clId="{530B3C6E-2353-461B-816E-AA1D9E2C10C4}" dt="2025-03-28T16:39:57.607" v="646"/>
          <ac:spMkLst>
            <pc:docMk/>
            <pc:sldMk cId="3867948190" sldId="318"/>
            <ac:spMk id="1234" creationId="{00000000-0000-0000-0000-000000000000}"/>
          </ac:spMkLst>
        </pc:spChg>
        <pc:spChg chg="mod">
          <ac:chgData name="KRISSHANTH R" userId="949c64ee14af0f96" providerId="LiveId" clId="{530B3C6E-2353-461B-816E-AA1D9E2C10C4}" dt="2025-03-28T16:39:57.607" v="646"/>
          <ac:spMkLst>
            <pc:docMk/>
            <pc:sldMk cId="3867948190" sldId="318"/>
            <ac:spMk id="1236" creationId="{00000000-0000-0000-0000-000000000000}"/>
          </ac:spMkLst>
        </pc:spChg>
        <pc:spChg chg="mod">
          <ac:chgData name="KRISSHANTH R" userId="949c64ee14af0f96" providerId="LiveId" clId="{530B3C6E-2353-461B-816E-AA1D9E2C10C4}" dt="2025-03-28T16:39:57.607" v="646"/>
          <ac:spMkLst>
            <pc:docMk/>
            <pc:sldMk cId="3867948190" sldId="318"/>
            <ac:spMk id="1241" creationId="{00000000-0000-0000-0000-000000000000}"/>
          </ac:spMkLst>
        </pc:spChg>
        <pc:spChg chg="mod">
          <ac:chgData name="KRISSHANTH R" userId="949c64ee14af0f96" providerId="LiveId" clId="{530B3C6E-2353-461B-816E-AA1D9E2C10C4}" dt="2025-03-28T16:39:57.607" v="646"/>
          <ac:spMkLst>
            <pc:docMk/>
            <pc:sldMk cId="3867948190" sldId="318"/>
            <ac:spMk id="1244" creationId="{00000000-0000-0000-0000-000000000000}"/>
          </ac:spMkLst>
        </pc:spChg>
        <pc:spChg chg="mod">
          <ac:chgData name="KRISSHANTH R" userId="949c64ee14af0f96" providerId="LiveId" clId="{530B3C6E-2353-461B-816E-AA1D9E2C10C4}" dt="2025-03-28T16:39:57.607" v="646"/>
          <ac:spMkLst>
            <pc:docMk/>
            <pc:sldMk cId="3867948190" sldId="318"/>
            <ac:spMk id="1247" creationId="{00000000-0000-0000-0000-000000000000}"/>
          </ac:spMkLst>
        </pc:spChg>
        <pc:spChg chg="mod">
          <ac:chgData name="KRISSHANTH R" userId="949c64ee14af0f96" providerId="LiveId" clId="{530B3C6E-2353-461B-816E-AA1D9E2C10C4}" dt="2025-03-28T16:39:57.607" v="646"/>
          <ac:spMkLst>
            <pc:docMk/>
            <pc:sldMk cId="3867948190" sldId="318"/>
            <ac:spMk id="1248" creationId="{00000000-0000-0000-0000-000000000000}"/>
          </ac:spMkLst>
        </pc:spChg>
        <pc:spChg chg="mod">
          <ac:chgData name="KRISSHANTH R" userId="949c64ee14af0f96" providerId="LiveId" clId="{530B3C6E-2353-461B-816E-AA1D9E2C10C4}" dt="2025-03-28T16:39:57.607" v="646"/>
          <ac:spMkLst>
            <pc:docMk/>
            <pc:sldMk cId="3867948190" sldId="318"/>
            <ac:spMk id="1250" creationId="{00000000-0000-0000-0000-000000000000}"/>
          </ac:spMkLst>
        </pc:spChg>
        <pc:spChg chg="mod">
          <ac:chgData name="KRISSHANTH R" userId="949c64ee14af0f96" providerId="LiveId" clId="{530B3C6E-2353-461B-816E-AA1D9E2C10C4}" dt="2025-03-28T16:39:57.607" v="646"/>
          <ac:spMkLst>
            <pc:docMk/>
            <pc:sldMk cId="3867948190" sldId="318"/>
            <ac:spMk id="1253" creationId="{00000000-0000-0000-0000-000000000000}"/>
          </ac:spMkLst>
        </pc:spChg>
        <pc:spChg chg="mod">
          <ac:chgData name="KRISSHANTH R" userId="949c64ee14af0f96" providerId="LiveId" clId="{530B3C6E-2353-461B-816E-AA1D9E2C10C4}" dt="2025-03-28T16:39:57.607" v="646"/>
          <ac:spMkLst>
            <pc:docMk/>
            <pc:sldMk cId="3867948190" sldId="318"/>
            <ac:spMk id="1254" creationId="{00000000-0000-0000-0000-000000000000}"/>
          </ac:spMkLst>
        </pc:spChg>
        <pc:grpChg chg="mod">
          <ac:chgData name="KRISSHANTH R" userId="949c64ee14af0f96" providerId="LiveId" clId="{530B3C6E-2353-461B-816E-AA1D9E2C10C4}" dt="2025-03-28T16:40:15.348" v="649" actId="14100"/>
          <ac:grpSpMkLst>
            <pc:docMk/>
            <pc:sldMk cId="3867948190" sldId="318"/>
            <ac:grpSpMk id="1233" creationId="{00000000-0000-0000-0000-000000000000}"/>
          </ac:grpSpMkLst>
        </pc:grpChg>
      </pc:sldChg>
      <pc:sldChg chg="add ord">
        <pc:chgData name="KRISSHANTH R" userId="949c64ee14af0f96" providerId="LiveId" clId="{530B3C6E-2353-461B-816E-AA1D9E2C10C4}" dt="2025-03-29T09:16:33.496" v="766"/>
        <pc:sldMkLst>
          <pc:docMk/>
          <pc:sldMk cId="2283599105" sldId="319"/>
        </pc:sldMkLst>
      </pc:sldChg>
      <pc:sldChg chg="add ord">
        <pc:chgData name="KRISSHANTH R" userId="949c64ee14af0f96" providerId="LiveId" clId="{530B3C6E-2353-461B-816E-AA1D9E2C10C4}" dt="2025-03-29T09:17:33.609" v="785"/>
        <pc:sldMkLst>
          <pc:docMk/>
          <pc:sldMk cId="4217841742" sldId="320"/>
        </pc:sldMkLst>
      </pc:sldChg>
      <pc:sldChg chg="add ord">
        <pc:chgData name="KRISSHANTH R" userId="949c64ee14af0f96" providerId="LiveId" clId="{530B3C6E-2353-461B-816E-AA1D9E2C10C4}" dt="2025-03-29T09:18:25.719" v="806"/>
        <pc:sldMkLst>
          <pc:docMk/>
          <pc:sldMk cId="242791351" sldId="321"/>
        </pc:sldMkLst>
      </pc:sldChg>
      <pc:sldChg chg="add del ord">
        <pc:chgData name="KRISSHANTH R" userId="949c64ee14af0f96" providerId="LiveId" clId="{530B3C6E-2353-461B-816E-AA1D9E2C10C4}" dt="2025-03-29T09:30:30.295" v="1233" actId="47"/>
        <pc:sldMkLst>
          <pc:docMk/>
          <pc:sldMk cId="3856143196" sldId="322"/>
        </pc:sldMkLst>
      </pc:sldChg>
      <pc:sldChg chg="add del ord">
        <pc:chgData name="KRISSHANTH R" userId="949c64ee14af0f96" providerId="LiveId" clId="{530B3C6E-2353-461B-816E-AA1D9E2C10C4}" dt="2025-03-29T09:30:06.945" v="1229" actId="47"/>
        <pc:sldMkLst>
          <pc:docMk/>
          <pc:sldMk cId="1894858722" sldId="323"/>
        </pc:sldMkLst>
      </pc:sldChg>
      <pc:sldChg chg="addSp delSp modSp add mod ord">
        <pc:chgData name="KRISSHANTH R" userId="949c64ee14af0f96" providerId="LiveId" clId="{530B3C6E-2353-461B-816E-AA1D9E2C10C4}" dt="2025-03-29T09:49:00.164" v="1395" actId="20577"/>
        <pc:sldMkLst>
          <pc:docMk/>
          <pc:sldMk cId="1865689196" sldId="324"/>
        </pc:sldMkLst>
        <pc:spChg chg="add mod">
          <ac:chgData name="KRISSHANTH R" userId="949c64ee14af0f96" providerId="LiveId" clId="{530B3C6E-2353-461B-816E-AA1D9E2C10C4}" dt="2025-03-29T09:48:50.394" v="1372" actId="1076"/>
          <ac:spMkLst>
            <pc:docMk/>
            <pc:sldMk cId="1865689196" sldId="324"/>
            <ac:spMk id="3" creationId="{A3C71A37-9225-5B44-4E23-1112ACEA98FD}"/>
          </ac:spMkLst>
        </pc:spChg>
        <pc:spChg chg="add del mod">
          <ac:chgData name="KRISSHANTH R" userId="949c64ee14af0f96" providerId="LiveId" clId="{530B3C6E-2353-461B-816E-AA1D9E2C10C4}" dt="2025-03-29T09:32:38.230" v="1275" actId="478"/>
          <ac:spMkLst>
            <pc:docMk/>
            <pc:sldMk cId="1865689196" sldId="324"/>
            <ac:spMk id="5" creationId="{EC83D085-DB88-75D2-D9BD-6BB701421166}"/>
          </ac:spMkLst>
        </pc:spChg>
        <pc:spChg chg="add del mod">
          <ac:chgData name="KRISSHANTH R" userId="949c64ee14af0f96" providerId="LiveId" clId="{530B3C6E-2353-461B-816E-AA1D9E2C10C4}" dt="2025-03-29T09:32:39.872" v="1276" actId="478"/>
          <ac:spMkLst>
            <pc:docMk/>
            <pc:sldMk cId="1865689196" sldId="324"/>
            <ac:spMk id="7" creationId="{3C053EEC-35BB-CF3C-EC3C-D328CCF46CCC}"/>
          </ac:spMkLst>
        </pc:spChg>
        <pc:spChg chg="add del mod">
          <ac:chgData name="KRISSHANTH R" userId="949c64ee14af0f96" providerId="LiveId" clId="{530B3C6E-2353-461B-816E-AA1D9E2C10C4}" dt="2025-03-29T09:32:39.872" v="1276" actId="478"/>
          <ac:spMkLst>
            <pc:docMk/>
            <pc:sldMk cId="1865689196" sldId="324"/>
            <ac:spMk id="9" creationId="{802CA486-F377-126F-5FCA-3050014EAA14}"/>
          </ac:spMkLst>
        </pc:spChg>
        <pc:spChg chg="add mod">
          <ac:chgData name="KRISSHANTH R" userId="949c64ee14af0f96" providerId="LiveId" clId="{530B3C6E-2353-461B-816E-AA1D9E2C10C4}" dt="2025-03-29T09:48:29.805" v="1357" actId="20577"/>
          <ac:spMkLst>
            <pc:docMk/>
            <pc:sldMk cId="1865689196" sldId="324"/>
            <ac:spMk id="10" creationId="{C8AF0672-00C9-4A5E-DA7C-B5CBECB5A9EB}"/>
          </ac:spMkLst>
        </pc:spChg>
        <pc:spChg chg="add mod">
          <ac:chgData name="KRISSHANTH R" userId="949c64ee14af0f96" providerId="LiveId" clId="{530B3C6E-2353-461B-816E-AA1D9E2C10C4}" dt="2025-03-29T09:49:00.164" v="1395" actId="20577"/>
          <ac:spMkLst>
            <pc:docMk/>
            <pc:sldMk cId="1865689196" sldId="324"/>
            <ac:spMk id="11" creationId="{EA39ADCE-10E6-8E92-DDEC-C316AE2C8FE6}"/>
          </ac:spMkLst>
        </pc:spChg>
        <pc:spChg chg="mod">
          <ac:chgData name="KRISSHANTH R" userId="949c64ee14af0f96" providerId="LiveId" clId="{530B3C6E-2353-461B-816E-AA1D9E2C10C4}" dt="2025-03-29T09:31:30.815" v="1262" actId="20577"/>
          <ac:spMkLst>
            <pc:docMk/>
            <pc:sldMk cId="1865689196" sldId="324"/>
            <ac:spMk id="454" creationId="{2D715141-0FD4-9E8F-5F91-D620A630D751}"/>
          </ac:spMkLst>
        </pc:spChg>
        <pc:spChg chg="mod">
          <ac:chgData name="KRISSHANTH R" userId="949c64ee14af0f96" providerId="LiveId" clId="{530B3C6E-2353-461B-816E-AA1D9E2C10C4}" dt="2025-03-29T09:31:47.878" v="1268" actId="20577"/>
          <ac:spMkLst>
            <pc:docMk/>
            <pc:sldMk cId="1865689196" sldId="324"/>
            <ac:spMk id="455" creationId="{DD8A6FF6-B8FA-B5E9-BFCE-C9AF5BCF1AA4}"/>
          </ac:spMkLst>
        </pc:spChg>
        <pc:spChg chg="del mod">
          <ac:chgData name="KRISSHANTH R" userId="949c64ee14af0f96" providerId="LiveId" clId="{530B3C6E-2353-461B-816E-AA1D9E2C10C4}" dt="2025-03-29T09:32:38.230" v="1275" actId="478"/>
          <ac:spMkLst>
            <pc:docMk/>
            <pc:sldMk cId="1865689196" sldId="324"/>
            <ac:spMk id="456" creationId="{A7F5740B-D428-244F-1B44-3C8DFAE87E9D}"/>
          </ac:spMkLst>
        </pc:spChg>
        <pc:spChg chg="del mod">
          <ac:chgData name="KRISSHANTH R" userId="949c64ee14af0f96" providerId="LiveId" clId="{530B3C6E-2353-461B-816E-AA1D9E2C10C4}" dt="2025-03-29T09:32:38.230" v="1275" actId="478"/>
          <ac:spMkLst>
            <pc:docMk/>
            <pc:sldMk cId="1865689196" sldId="324"/>
            <ac:spMk id="457" creationId="{E403D0AD-6239-B441-90B1-C580FCC940B0}"/>
          </ac:spMkLst>
        </pc:spChg>
        <pc:spChg chg="mod">
          <ac:chgData name="KRISSHANTH R" userId="949c64ee14af0f96" providerId="LiveId" clId="{530B3C6E-2353-461B-816E-AA1D9E2C10C4}" dt="2025-03-29T09:31:40.255" v="1264"/>
          <ac:spMkLst>
            <pc:docMk/>
            <pc:sldMk cId="1865689196" sldId="324"/>
            <ac:spMk id="458" creationId="{4133B587-BE80-2B3C-A4B8-CF6B48350382}"/>
          </ac:spMkLst>
        </pc:spChg>
        <pc:spChg chg="del">
          <ac:chgData name="KRISSHANTH R" userId="949c64ee14af0f96" providerId="LiveId" clId="{530B3C6E-2353-461B-816E-AA1D9E2C10C4}" dt="2025-03-29T09:31:43.308" v="1265" actId="478"/>
          <ac:spMkLst>
            <pc:docMk/>
            <pc:sldMk cId="1865689196" sldId="324"/>
            <ac:spMk id="459" creationId="{79DEBD93-AF8A-D158-F8F3-1C5F55C76DD4}"/>
          </ac:spMkLst>
        </pc:spChg>
        <pc:spChg chg="del">
          <ac:chgData name="KRISSHANTH R" userId="949c64ee14af0f96" providerId="LiveId" clId="{530B3C6E-2353-461B-816E-AA1D9E2C10C4}" dt="2025-03-29T09:31:44.851" v="1266" actId="478"/>
          <ac:spMkLst>
            <pc:docMk/>
            <pc:sldMk cId="1865689196" sldId="324"/>
            <ac:spMk id="460" creationId="{47B8B8A1-BC9F-8E2D-9182-FA9F38C58C82}"/>
          </ac:spMkLst>
        </pc:spChg>
        <pc:spChg chg="del mod">
          <ac:chgData name="KRISSHANTH R" userId="949c64ee14af0f96" providerId="LiveId" clId="{530B3C6E-2353-461B-816E-AA1D9E2C10C4}" dt="2025-03-29T09:32:38.230" v="1275" actId="478"/>
          <ac:spMkLst>
            <pc:docMk/>
            <pc:sldMk cId="1865689196" sldId="324"/>
            <ac:spMk id="461" creationId="{1084BD74-7567-0D67-6DF1-9EF1DBDAE789}"/>
          </ac:spMkLst>
        </pc:spChg>
      </pc:sldChg>
      <pc:sldChg chg="modSp add mod">
        <pc:chgData name="KRISSHANTH R" userId="949c64ee14af0f96" providerId="LiveId" clId="{530B3C6E-2353-461B-816E-AA1D9E2C10C4}" dt="2025-03-29T09:56:32.888" v="1465" actId="1076"/>
        <pc:sldMkLst>
          <pc:docMk/>
          <pc:sldMk cId="4214110649" sldId="325"/>
        </pc:sldMkLst>
        <pc:spChg chg="mod">
          <ac:chgData name="KRISSHANTH R" userId="949c64ee14af0f96" providerId="LiveId" clId="{530B3C6E-2353-461B-816E-AA1D9E2C10C4}" dt="2025-03-29T09:28:07.912" v="1190" actId="20577"/>
          <ac:spMkLst>
            <pc:docMk/>
            <pc:sldMk cId="4214110649" sldId="325"/>
            <ac:spMk id="2" creationId="{57D90F37-D9B6-D0F6-567D-98A95B8CBB17}"/>
          </ac:spMkLst>
        </pc:spChg>
        <pc:spChg chg="mod">
          <ac:chgData name="KRISSHANTH R" userId="949c64ee14af0f96" providerId="LiveId" clId="{530B3C6E-2353-461B-816E-AA1D9E2C10C4}" dt="2025-03-29T09:53:25.151" v="1451" actId="1076"/>
          <ac:spMkLst>
            <pc:docMk/>
            <pc:sldMk cId="4214110649" sldId="325"/>
            <ac:spMk id="5" creationId="{2CD07D04-7157-7509-9186-D507176E98E6}"/>
          </ac:spMkLst>
        </pc:spChg>
        <pc:spChg chg="mod">
          <ac:chgData name="KRISSHANTH R" userId="949c64ee14af0f96" providerId="LiveId" clId="{530B3C6E-2353-461B-816E-AA1D9E2C10C4}" dt="2025-03-29T09:56:32.888" v="1465" actId="1076"/>
          <ac:spMkLst>
            <pc:docMk/>
            <pc:sldMk cId="4214110649" sldId="325"/>
            <ac:spMk id="7" creationId="{4FBD99D8-2A26-59B5-7C42-F59FA18C69D3}"/>
          </ac:spMkLst>
        </pc:spChg>
        <pc:picChg chg="mod">
          <ac:chgData name="KRISSHANTH R" userId="949c64ee14af0f96" providerId="LiveId" clId="{530B3C6E-2353-461B-816E-AA1D9E2C10C4}" dt="2025-03-29T09:56:29.553" v="1464" actId="14100"/>
          <ac:picMkLst>
            <pc:docMk/>
            <pc:sldMk cId="4214110649" sldId="325"/>
            <ac:picMk id="4" creationId="{3DAD3FB5-AF1C-D7B3-7396-1AD0A0EC8DFC}"/>
          </ac:picMkLst>
        </pc:picChg>
      </pc:sldChg>
      <pc:sldChg chg="addSp delSp modSp add mod">
        <pc:chgData name="KRISSHANTH R" userId="949c64ee14af0f96" providerId="LiveId" clId="{530B3C6E-2353-461B-816E-AA1D9E2C10C4}" dt="2025-03-29T09:56:19.155" v="1463" actId="1076"/>
        <pc:sldMkLst>
          <pc:docMk/>
          <pc:sldMk cId="3893232138" sldId="326"/>
        </pc:sldMkLst>
        <pc:spChg chg="mod">
          <ac:chgData name="KRISSHANTH R" userId="949c64ee14af0f96" providerId="LiveId" clId="{530B3C6E-2353-461B-816E-AA1D9E2C10C4}" dt="2025-03-29T09:26:15.169" v="1088" actId="20577"/>
          <ac:spMkLst>
            <pc:docMk/>
            <pc:sldMk cId="3893232138" sldId="326"/>
            <ac:spMk id="2" creationId="{8808DF61-4D3C-E92A-4476-36CF9DE6686B}"/>
          </ac:spMkLst>
        </pc:spChg>
        <pc:spChg chg="mod">
          <ac:chgData name="KRISSHANTH R" userId="949c64ee14af0f96" providerId="LiveId" clId="{530B3C6E-2353-461B-816E-AA1D9E2C10C4}" dt="2025-03-29T09:53:13.046" v="1448" actId="1076"/>
          <ac:spMkLst>
            <pc:docMk/>
            <pc:sldMk cId="3893232138" sldId="326"/>
            <ac:spMk id="5" creationId="{90F4643D-F5A5-A319-2C89-37F9731EB375}"/>
          </ac:spMkLst>
        </pc:spChg>
        <pc:spChg chg="mod">
          <ac:chgData name="KRISSHANTH R" userId="949c64ee14af0f96" providerId="LiveId" clId="{530B3C6E-2353-461B-816E-AA1D9E2C10C4}" dt="2025-03-29T09:56:19.155" v="1463" actId="1076"/>
          <ac:spMkLst>
            <pc:docMk/>
            <pc:sldMk cId="3893232138" sldId="326"/>
            <ac:spMk id="7" creationId="{A478A4E3-33B6-477A-A694-578F3CC99A29}"/>
          </ac:spMkLst>
        </pc:spChg>
        <pc:picChg chg="del">
          <ac:chgData name="KRISSHANTH R" userId="949c64ee14af0f96" providerId="LiveId" clId="{530B3C6E-2353-461B-816E-AA1D9E2C10C4}" dt="2025-03-29T09:26:31.497" v="1089" actId="478"/>
          <ac:picMkLst>
            <pc:docMk/>
            <pc:sldMk cId="3893232138" sldId="326"/>
            <ac:picMk id="3" creationId="{78E3A297-EC99-FC0B-DDE7-E0F0FA58E62E}"/>
          </ac:picMkLst>
        </pc:picChg>
        <pc:picChg chg="del">
          <ac:chgData name="KRISSHANTH R" userId="949c64ee14af0f96" providerId="LiveId" clId="{530B3C6E-2353-461B-816E-AA1D9E2C10C4}" dt="2025-03-29T09:26:36.886" v="1092" actId="478"/>
          <ac:picMkLst>
            <pc:docMk/>
            <pc:sldMk cId="3893232138" sldId="326"/>
            <ac:picMk id="4" creationId="{E161945B-16C7-1D59-C3C1-69FF1F20F18E}"/>
          </ac:picMkLst>
        </pc:picChg>
        <pc:picChg chg="add mod">
          <ac:chgData name="KRISSHANTH R" userId="949c64ee14af0f96" providerId="LiveId" clId="{530B3C6E-2353-461B-816E-AA1D9E2C10C4}" dt="2025-03-29T09:26:35.366" v="1091" actId="1076"/>
          <ac:picMkLst>
            <pc:docMk/>
            <pc:sldMk cId="3893232138" sldId="326"/>
            <ac:picMk id="8" creationId="{5F33E2A1-74F0-C5CB-4C6A-3E9E9DAB539A}"/>
          </ac:picMkLst>
        </pc:picChg>
        <pc:picChg chg="add mod">
          <ac:chgData name="KRISSHANTH R" userId="949c64ee14af0f96" providerId="LiveId" clId="{530B3C6E-2353-461B-816E-AA1D9E2C10C4}" dt="2025-03-29T09:26:45.086" v="1094" actId="1076"/>
          <ac:picMkLst>
            <pc:docMk/>
            <pc:sldMk cId="3893232138" sldId="326"/>
            <ac:picMk id="9" creationId="{031951A0-C4E4-462A-DFE9-EE0695428F32}"/>
          </ac:picMkLst>
        </pc:picChg>
      </pc:sldChg>
      <pc:sldChg chg="add del ord">
        <pc:chgData name="KRISSHANTH R" userId="949c64ee14af0f96" providerId="LiveId" clId="{530B3C6E-2353-461B-816E-AA1D9E2C10C4}" dt="2025-03-29T09:29:51.934" v="1225" actId="47"/>
        <pc:sldMkLst>
          <pc:docMk/>
          <pc:sldMk cId="185258792" sldId="327"/>
        </pc:sldMkLst>
      </pc:sldChg>
      <pc:sldChg chg="add ord">
        <pc:chgData name="KRISSHANTH R" userId="949c64ee14af0f96" providerId="LiveId" clId="{530B3C6E-2353-461B-816E-AA1D9E2C10C4}" dt="2025-03-29T09:30:05.507" v="1228"/>
        <pc:sldMkLst>
          <pc:docMk/>
          <pc:sldMk cId="1815038898" sldId="327"/>
        </pc:sldMkLst>
      </pc:sldChg>
      <pc:sldChg chg="add ord">
        <pc:chgData name="KRISSHANTH R" userId="949c64ee14af0f96" providerId="LiveId" clId="{530B3C6E-2353-461B-816E-AA1D9E2C10C4}" dt="2025-03-29T09:30:24.469" v="1232"/>
        <pc:sldMkLst>
          <pc:docMk/>
          <pc:sldMk cId="1008998349" sldId="328"/>
        </pc:sldMkLst>
      </pc:sldChg>
      <pc:sldChg chg="modSp add mod ord">
        <pc:chgData name="KRISSHANTH R" userId="949c64ee14af0f96" providerId="LiveId" clId="{530B3C6E-2353-461B-816E-AA1D9E2C10C4}" dt="2025-03-29T09:54:16.868" v="1460" actId="255"/>
        <pc:sldMkLst>
          <pc:docMk/>
          <pc:sldMk cId="2415322775" sldId="329"/>
        </pc:sldMkLst>
        <pc:spChg chg="mod">
          <ac:chgData name="KRISSHANTH R" userId="949c64ee14af0f96" providerId="LiveId" clId="{530B3C6E-2353-461B-816E-AA1D9E2C10C4}" dt="2025-03-29T09:54:03.661" v="1458" actId="1076"/>
          <ac:spMkLst>
            <pc:docMk/>
            <pc:sldMk cId="2415322775" sldId="329"/>
            <ac:spMk id="3" creationId="{65EB0799-B527-AF9E-89AA-12FE7CD7C69D}"/>
          </ac:spMkLst>
        </pc:spChg>
        <pc:spChg chg="mod">
          <ac:chgData name="KRISSHANTH R" userId="949c64ee14af0f96" providerId="LiveId" clId="{530B3C6E-2353-461B-816E-AA1D9E2C10C4}" dt="2025-03-29T09:54:16.868" v="1460" actId="255"/>
          <ac:spMkLst>
            <pc:docMk/>
            <pc:sldMk cId="2415322775" sldId="329"/>
            <ac:spMk id="4" creationId="{845C6449-B3C8-6BD7-83E4-E75D6800C382}"/>
          </ac:spMkLst>
        </pc:spChg>
        <pc:spChg chg="mod">
          <ac:chgData name="KRISSHANTH R" userId="949c64ee14af0f96" providerId="LiveId" clId="{530B3C6E-2353-461B-816E-AA1D9E2C10C4}" dt="2025-03-29T09:54:00.245" v="1457" actId="404"/>
          <ac:spMkLst>
            <pc:docMk/>
            <pc:sldMk cId="2415322775" sldId="329"/>
            <ac:spMk id="8" creationId="{11C1C908-F5E9-70EB-C0D7-9174D06BD4C3}"/>
          </ac:spMkLst>
        </pc:spChg>
      </pc:sldChg>
      <pc:sldChg chg="add ord">
        <pc:chgData name="KRISSHANTH R" userId="949c64ee14af0f96" providerId="LiveId" clId="{530B3C6E-2353-461B-816E-AA1D9E2C10C4}" dt="2025-03-29T09:50:09.185" v="1419"/>
        <pc:sldMkLst>
          <pc:docMk/>
          <pc:sldMk cId="2296982221" sldId="330"/>
        </pc:sldMkLst>
      </pc:sldChg>
      <pc:sldMasterChg chg="delSldLayout">
        <pc:chgData name="KRISSHANTH R" userId="949c64ee14af0f96" providerId="LiveId" clId="{530B3C6E-2353-461B-816E-AA1D9E2C10C4}" dt="2025-03-29T09:34:08.978" v="1312" actId="47"/>
        <pc:sldMasterMkLst>
          <pc:docMk/>
          <pc:sldMasterMk cId="0" sldId="2147483678"/>
        </pc:sldMasterMkLst>
        <pc:sldLayoutChg chg="del">
          <pc:chgData name="KRISSHANTH R" userId="949c64ee14af0f96" providerId="LiveId" clId="{530B3C6E-2353-461B-816E-AA1D9E2C10C4}" dt="2025-03-29T09:34:08.978" v="1312" actId="47"/>
          <pc:sldLayoutMkLst>
            <pc:docMk/>
            <pc:sldMasterMk cId="0" sldId="2147483678"/>
            <pc:sldLayoutMk cId="0" sldId="2147483652"/>
          </pc:sldLayoutMkLst>
        </pc:sldLayoutChg>
        <pc:sldLayoutChg chg="del">
          <pc:chgData name="KRISSHANTH R" userId="949c64ee14af0f96" providerId="LiveId" clId="{530B3C6E-2353-461B-816E-AA1D9E2C10C4}" dt="2025-03-29T09:33:56.785" v="1311" actId="47"/>
          <pc:sldLayoutMkLst>
            <pc:docMk/>
            <pc:sldMasterMk cId="0" sldId="2147483678"/>
            <pc:sldLayoutMk cId="0" sldId="2147483653"/>
          </pc:sldLayoutMkLst>
        </pc:sldLayoutChg>
        <pc:sldLayoutChg chg="del">
          <pc:chgData name="KRISSHANTH R" userId="949c64ee14af0f96" providerId="LiveId" clId="{530B3C6E-2353-461B-816E-AA1D9E2C10C4}" dt="2025-03-29T09:33:56.785" v="1311" actId="47"/>
          <pc:sldLayoutMkLst>
            <pc:docMk/>
            <pc:sldMasterMk cId="0" sldId="2147483678"/>
            <pc:sldLayoutMk cId="0" sldId="2147483654"/>
          </pc:sldLayoutMkLst>
        </pc:sldLayoutChg>
        <pc:sldLayoutChg chg="del">
          <pc:chgData name="KRISSHANTH R" userId="949c64ee14af0f96" providerId="LiveId" clId="{530B3C6E-2353-461B-816E-AA1D9E2C10C4}" dt="2025-03-28T16:36:25.733" v="588" actId="47"/>
          <pc:sldLayoutMkLst>
            <pc:docMk/>
            <pc:sldMasterMk cId="0" sldId="2147483678"/>
            <pc:sldLayoutMk cId="0" sldId="2147483656"/>
          </pc:sldLayoutMkLst>
        </pc:sldLayoutChg>
        <pc:sldLayoutChg chg="del">
          <pc:chgData name="KRISSHANTH R" userId="949c64ee14af0f96" providerId="LiveId" clId="{530B3C6E-2353-461B-816E-AA1D9E2C10C4}" dt="2025-03-28T16:33:17.412" v="562" actId="47"/>
          <pc:sldLayoutMkLst>
            <pc:docMk/>
            <pc:sldMasterMk cId="0" sldId="2147483678"/>
            <pc:sldLayoutMk cId="0" sldId="2147483657"/>
          </pc:sldLayoutMkLst>
        </pc:sldLayoutChg>
        <pc:sldLayoutChg chg="del">
          <pc:chgData name="KRISSHANTH R" userId="949c64ee14af0f96" providerId="LiveId" clId="{530B3C6E-2353-461B-816E-AA1D9E2C10C4}" dt="2025-03-29T09:34:08.978" v="1312" actId="47"/>
          <pc:sldLayoutMkLst>
            <pc:docMk/>
            <pc:sldMasterMk cId="0" sldId="2147483678"/>
            <pc:sldLayoutMk cId="0" sldId="2147483660"/>
          </pc:sldLayoutMkLst>
        </pc:sldLayoutChg>
        <pc:sldLayoutChg chg="del">
          <pc:chgData name="KRISSHANTH R" userId="949c64ee14af0f96" providerId="LiveId" clId="{530B3C6E-2353-461B-816E-AA1D9E2C10C4}" dt="2025-03-29T09:34:08.978" v="1312" actId="47"/>
          <pc:sldLayoutMkLst>
            <pc:docMk/>
            <pc:sldMasterMk cId="0" sldId="2147483678"/>
            <pc:sldLayoutMk cId="0" sldId="2147483661"/>
          </pc:sldLayoutMkLst>
        </pc:sldLayoutChg>
        <pc:sldLayoutChg chg="del">
          <pc:chgData name="KRISSHANTH R" userId="949c64ee14af0f96" providerId="LiveId" clId="{530B3C6E-2353-461B-816E-AA1D9E2C10C4}" dt="2025-03-28T15:58:59.502" v="414" actId="47"/>
          <pc:sldLayoutMkLst>
            <pc:docMk/>
            <pc:sldMasterMk cId="0" sldId="2147483678"/>
            <pc:sldLayoutMk cId="0" sldId="2147483662"/>
          </pc:sldLayoutMkLst>
        </pc:sldLayoutChg>
        <pc:sldLayoutChg chg="del">
          <pc:chgData name="KRISSHANTH R" userId="949c64ee14af0f96" providerId="LiveId" clId="{530B3C6E-2353-461B-816E-AA1D9E2C10C4}" dt="2025-03-29T09:34:08.978" v="1312" actId="47"/>
          <pc:sldLayoutMkLst>
            <pc:docMk/>
            <pc:sldMasterMk cId="0" sldId="2147483678"/>
            <pc:sldLayoutMk cId="0" sldId="2147483664"/>
          </pc:sldLayoutMkLst>
        </pc:sldLayoutChg>
        <pc:sldLayoutChg chg="del">
          <pc:chgData name="KRISSHANTH R" userId="949c64ee14af0f96" providerId="LiveId" clId="{530B3C6E-2353-461B-816E-AA1D9E2C10C4}" dt="2025-03-29T09:34:08.978" v="1312" actId="47"/>
          <pc:sldLayoutMkLst>
            <pc:docMk/>
            <pc:sldMasterMk cId="0" sldId="2147483678"/>
            <pc:sldLayoutMk cId="0" sldId="2147483666"/>
          </pc:sldLayoutMkLst>
        </pc:sldLayoutChg>
        <pc:sldLayoutChg chg="del">
          <pc:chgData name="KRISSHANTH R" userId="949c64ee14af0f96" providerId="LiveId" clId="{530B3C6E-2353-461B-816E-AA1D9E2C10C4}" dt="2025-03-29T09:34:08.978" v="1312" actId="47"/>
          <pc:sldLayoutMkLst>
            <pc:docMk/>
            <pc:sldMasterMk cId="0" sldId="2147483678"/>
            <pc:sldLayoutMk cId="0" sldId="2147483667"/>
          </pc:sldLayoutMkLst>
        </pc:sldLayoutChg>
        <pc:sldLayoutChg chg="del">
          <pc:chgData name="KRISSHANTH R" userId="949c64ee14af0f96" providerId="LiveId" clId="{530B3C6E-2353-461B-816E-AA1D9E2C10C4}" dt="2025-03-28T15:25:50.754" v="369" actId="47"/>
          <pc:sldLayoutMkLst>
            <pc:docMk/>
            <pc:sldMasterMk cId="0" sldId="2147483678"/>
            <pc:sldLayoutMk cId="0" sldId="2147483672"/>
          </pc:sldLayoutMkLst>
        </pc:sldLayoutChg>
        <pc:sldLayoutChg chg="del">
          <pc:chgData name="KRISSHANTH R" userId="949c64ee14af0f96" providerId="LiveId" clId="{530B3C6E-2353-461B-816E-AA1D9E2C10C4}" dt="2025-03-29T09:34:08.978" v="1312" actId="47"/>
          <pc:sldLayoutMkLst>
            <pc:docMk/>
            <pc:sldMasterMk cId="0" sldId="2147483678"/>
            <pc:sldLayoutMk cId="0" sldId="2147483673"/>
          </pc:sldLayoutMkLst>
        </pc:sldLayoutChg>
      </pc:sldMasterChg>
      <pc:sldMasterChg chg="del delSldLayout">
        <pc:chgData name="KRISSHANTH R" userId="949c64ee14af0f96" providerId="LiveId" clId="{530B3C6E-2353-461B-816E-AA1D9E2C10C4}" dt="2025-03-29T09:34:08.978" v="1312" actId="47"/>
        <pc:sldMasterMkLst>
          <pc:docMk/>
          <pc:sldMasterMk cId="0" sldId="2147483679"/>
        </pc:sldMasterMkLst>
        <pc:sldLayoutChg chg="del">
          <pc:chgData name="KRISSHANTH R" userId="949c64ee14af0f96" providerId="LiveId" clId="{530B3C6E-2353-461B-816E-AA1D9E2C10C4}" dt="2025-03-29T09:34:08.978" v="1312" actId="47"/>
          <pc:sldLayoutMkLst>
            <pc:docMk/>
            <pc:sldMasterMk cId="0" sldId="2147483679"/>
            <pc:sldLayoutMk cId="0" sldId="2147483676"/>
          </pc:sldLayoutMkLst>
        </pc:sldLayoutChg>
        <pc:sldLayoutChg chg="del">
          <pc:chgData name="KRISSHANTH R" userId="949c64ee14af0f96" providerId="LiveId" clId="{530B3C6E-2353-461B-816E-AA1D9E2C10C4}" dt="2025-03-29T09:34:08.978" v="1312" actId="47"/>
          <pc:sldLayoutMkLst>
            <pc:docMk/>
            <pc:sldMasterMk cId="0" sldId="2147483679"/>
            <pc:sldLayoutMk cId="0" sldId="214748367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d1bf8d60a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d1bf8d60a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>
          <a:extLst>
            <a:ext uri="{FF2B5EF4-FFF2-40B4-BE49-F238E27FC236}">
              <a16:creationId xmlns:a16="http://schemas.microsoft.com/office/drawing/2014/main" id="{09821835-0D3F-5CCE-4109-E29FDEF94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d1bf8d60a4_0_10:notes">
            <a:extLst>
              <a:ext uri="{FF2B5EF4-FFF2-40B4-BE49-F238E27FC236}">
                <a16:creationId xmlns:a16="http://schemas.microsoft.com/office/drawing/2014/main" id="{015C6DC3-E073-A3F1-45B5-A91029B6EA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d1bf8d60a4_0_10:notes">
            <a:extLst>
              <a:ext uri="{FF2B5EF4-FFF2-40B4-BE49-F238E27FC236}">
                <a16:creationId xmlns:a16="http://schemas.microsoft.com/office/drawing/2014/main" id="{1BCFAD03-A9F9-6B0A-CD2B-57E575E275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4279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d1bf8d60a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d1bf8d60a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>
          <a:extLst>
            <a:ext uri="{FF2B5EF4-FFF2-40B4-BE49-F238E27FC236}">
              <a16:creationId xmlns:a16="http://schemas.microsoft.com/office/drawing/2014/main" id="{54CDC93B-65ED-B8C9-69EA-82FE63E0F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d1bf8d60a4_0_10:notes">
            <a:extLst>
              <a:ext uri="{FF2B5EF4-FFF2-40B4-BE49-F238E27FC236}">
                <a16:creationId xmlns:a16="http://schemas.microsoft.com/office/drawing/2014/main" id="{33C551B9-ABDD-8170-6D89-C83A2A234A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d1bf8d60a4_0_10:notes">
            <a:extLst>
              <a:ext uri="{FF2B5EF4-FFF2-40B4-BE49-F238E27FC236}">
                <a16:creationId xmlns:a16="http://schemas.microsoft.com/office/drawing/2014/main" id="{D45BE7DC-18BB-C514-F7EE-55922839E2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359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d1bf8d60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d1bf8d60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>
          <a:extLst>
            <a:ext uri="{FF2B5EF4-FFF2-40B4-BE49-F238E27FC236}">
              <a16:creationId xmlns:a16="http://schemas.microsoft.com/office/drawing/2014/main" id="{65580E8A-9B03-F454-D9C6-8D619B3D4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d1bf8d60a4_0_76:notes">
            <a:extLst>
              <a:ext uri="{FF2B5EF4-FFF2-40B4-BE49-F238E27FC236}">
                <a16:creationId xmlns:a16="http://schemas.microsoft.com/office/drawing/2014/main" id="{0088666D-FBB0-C10F-0811-7A8610E98B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d1bf8d60a4_0_76:notes">
            <a:extLst>
              <a:ext uri="{FF2B5EF4-FFF2-40B4-BE49-F238E27FC236}">
                <a16:creationId xmlns:a16="http://schemas.microsoft.com/office/drawing/2014/main" id="{A6922F44-EA7E-1666-DF4F-4ED3071D19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8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>
          <a:extLst>
            <a:ext uri="{FF2B5EF4-FFF2-40B4-BE49-F238E27FC236}">
              <a16:creationId xmlns:a16="http://schemas.microsoft.com/office/drawing/2014/main" id="{28269182-F6CF-0E8B-C725-82754A9D4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d1bf8d60a4_0_76:notes">
            <a:extLst>
              <a:ext uri="{FF2B5EF4-FFF2-40B4-BE49-F238E27FC236}">
                <a16:creationId xmlns:a16="http://schemas.microsoft.com/office/drawing/2014/main" id="{38653A17-2561-E891-C8D6-D464D4F5AF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d1bf8d60a4_0_76:notes">
            <a:extLst>
              <a:ext uri="{FF2B5EF4-FFF2-40B4-BE49-F238E27FC236}">
                <a16:creationId xmlns:a16="http://schemas.microsoft.com/office/drawing/2014/main" id="{84B579E3-2AF4-62EF-8D68-4B49907656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822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>
          <a:extLst>
            <a:ext uri="{FF2B5EF4-FFF2-40B4-BE49-F238E27FC236}">
              <a16:creationId xmlns:a16="http://schemas.microsoft.com/office/drawing/2014/main" id="{1C7FEDFB-DAEE-42F4-94B1-EFFB8664B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d1bf8d60a4_0_10:notes">
            <a:extLst>
              <a:ext uri="{FF2B5EF4-FFF2-40B4-BE49-F238E27FC236}">
                <a16:creationId xmlns:a16="http://schemas.microsoft.com/office/drawing/2014/main" id="{4497273B-E855-A470-A742-1DD2A8E552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d1bf8d60a4_0_10:notes">
            <a:extLst>
              <a:ext uri="{FF2B5EF4-FFF2-40B4-BE49-F238E27FC236}">
                <a16:creationId xmlns:a16="http://schemas.microsoft.com/office/drawing/2014/main" id="{191A5588-0087-8D6F-AC18-4C1895820C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6263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d1bf8d60a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d1bf8d60a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>
          <a:extLst>
            <a:ext uri="{FF2B5EF4-FFF2-40B4-BE49-F238E27FC236}">
              <a16:creationId xmlns:a16="http://schemas.microsoft.com/office/drawing/2014/main" id="{CBA16909-2639-D4D5-6F8D-99CEB0564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d1bf8d60a4_0_10:notes">
            <a:extLst>
              <a:ext uri="{FF2B5EF4-FFF2-40B4-BE49-F238E27FC236}">
                <a16:creationId xmlns:a16="http://schemas.microsoft.com/office/drawing/2014/main" id="{DD4ACE40-C0DB-758C-40A1-D3477621D0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d1bf8d60a4_0_10:notes">
            <a:extLst>
              <a:ext uri="{FF2B5EF4-FFF2-40B4-BE49-F238E27FC236}">
                <a16:creationId xmlns:a16="http://schemas.microsoft.com/office/drawing/2014/main" id="{DC96299F-4FC8-BCC2-A26E-44C9F1D007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5867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>
          <a:extLst>
            <a:ext uri="{FF2B5EF4-FFF2-40B4-BE49-F238E27FC236}">
              <a16:creationId xmlns:a16="http://schemas.microsoft.com/office/drawing/2014/main" id="{EB9868DF-91BC-9951-8E02-F1FDCA97F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d1bf8d60a4_0_26:notes">
            <a:extLst>
              <a:ext uri="{FF2B5EF4-FFF2-40B4-BE49-F238E27FC236}">
                <a16:creationId xmlns:a16="http://schemas.microsoft.com/office/drawing/2014/main" id="{E71D1AC2-AE57-5F9F-3903-B80FFE2BDD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d1bf8d60a4_0_26:notes">
            <a:extLst>
              <a:ext uri="{FF2B5EF4-FFF2-40B4-BE49-F238E27FC236}">
                <a16:creationId xmlns:a16="http://schemas.microsoft.com/office/drawing/2014/main" id="{BA39903B-6027-F1FE-9B25-0420C3E459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3802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>
          <a:extLst>
            <a:ext uri="{FF2B5EF4-FFF2-40B4-BE49-F238E27FC236}">
              <a16:creationId xmlns:a16="http://schemas.microsoft.com/office/drawing/2014/main" id="{007C9506-3D73-BC60-0A6B-D16199E84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d1bf8d60a4_0_10:notes">
            <a:extLst>
              <a:ext uri="{FF2B5EF4-FFF2-40B4-BE49-F238E27FC236}">
                <a16:creationId xmlns:a16="http://schemas.microsoft.com/office/drawing/2014/main" id="{62DC9B46-6BF4-4AA6-DF4E-68B76533C9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d1bf8d60a4_0_10:notes">
            <a:extLst>
              <a:ext uri="{FF2B5EF4-FFF2-40B4-BE49-F238E27FC236}">
                <a16:creationId xmlns:a16="http://schemas.microsoft.com/office/drawing/2014/main" id="{8E462CDC-F2E1-94B1-844E-9D4A22984A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0991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d1bf8d60a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d1bf8d60a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>
          <a:extLst>
            <a:ext uri="{FF2B5EF4-FFF2-40B4-BE49-F238E27FC236}">
              <a16:creationId xmlns:a16="http://schemas.microsoft.com/office/drawing/2014/main" id="{821F81C9-F17E-F041-1B78-028318630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d1bf8d60a4_0_10:notes">
            <a:extLst>
              <a:ext uri="{FF2B5EF4-FFF2-40B4-BE49-F238E27FC236}">
                <a16:creationId xmlns:a16="http://schemas.microsoft.com/office/drawing/2014/main" id="{4962042B-D56C-26B3-5274-7442EE285C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d1bf8d60a4_0_10:notes">
            <a:extLst>
              <a:ext uri="{FF2B5EF4-FFF2-40B4-BE49-F238E27FC236}">
                <a16:creationId xmlns:a16="http://schemas.microsoft.com/office/drawing/2014/main" id="{1068E1F2-DF1C-D545-BA54-39E7EFFBD5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6982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>
          <a:extLst>
            <a:ext uri="{FF2B5EF4-FFF2-40B4-BE49-F238E27FC236}">
              <a16:creationId xmlns:a16="http://schemas.microsoft.com/office/drawing/2014/main" id="{D32135C6-005A-8B8F-F7CB-242685ABD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d1bf8d60a4_0_10:notes">
            <a:extLst>
              <a:ext uri="{FF2B5EF4-FFF2-40B4-BE49-F238E27FC236}">
                <a16:creationId xmlns:a16="http://schemas.microsoft.com/office/drawing/2014/main" id="{09B44E80-4DF4-A5D7-03E4-7CE294249E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d1bf8d60a4_0_10:notes">
            <a:extLst>
              <a:ext uri="{FF2B5EF4-FFF2-40B4-BE49-F238E27FC236}">
                <a16:creationId xmlns:a16="http://schemas.microsoft.com/office/drawing/2014/main" id="{E999632E-C19E-1C25-48FB-18BD31F26E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8051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>
          <a:extLst>
            <a:ext uri="{FF2B5EF4-FFF2-40B4-BE49-F238E27FC236}">
              <a16:creationId xmlns:a16="http://schemas.microsoft.com/office/drawing/2014/main" id="{C715ADA5-FB38-605B-911E-132D39640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d1bf8d60a4_0_10:notes">
            <a:extLst>
              <a:ext uri="{FF2B5EF4-FFF2-40B4-BE49-F238E27FC236}">
                <a16:creationId xmlns:a16="http://schemas.microsoft.com/office/drawing/2014/main" id="{14ACA2A8-AC18-8A30-A35E-E5EC7EE70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d1bf8d60a4_0_10:notes">
            <a:extLst>
              <a:ext uri="{FF2B5EF4-FFF2-40B4-BE49-F238E27FC236}">
                <a16:creationId xmlns:a16="http://schemas.microsoft.com/office/drawing/2014/main" id="{2FA33000-BC7A-AE7B-C111-79E873BFF3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6395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>
          <a:extLst>
            <a:ext uri="{FF2B5EF4-FFF2-40B4-BE49-F238E27FC236}">
              <a16:creationId xmlns:a16="http://schemas.microsoft.com/office/drawing/2014/main" id="{20BA0198-FDDD-FBE3-6420-C2B14A1F8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d1bf8d60a4_0_10:notes">
            <a:extLst>
              <a:ext uri="{FF2B5EF4-FFF2-40B4-BE49-F238E27FC236}">
                <a16:creationId xmlns:a16="http://schemas.microsoft.com/office/drawing/2014/main" id="{88033DB7-DFDB-DB73-3A5C-26B5AA7C3A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d1bf8d60a4_0_10:notes">
            <a:extLst>
              <a:ext uri="{FF2B5EF4-FFF2-40B4-BE49-F238E27FC236}">
                <a16:creationId xmlns:a16="http://schemas.microsoft.com/office/drawing/2014/main" id="{D6543E94-9736-DBCB-11D7-45374A7A24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5033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57700" y="1061225"/>
            <a:ext cx="4260000" cy="17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157700" y="2997200"/>
            <a:ext cx="4260000" cy="36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709225" y="2020450"/>
            <a:ext cx="10403925" cy="4250875"/>
            <a:chOff x="-709225" y="2020450"/>
            <a:chExt cx="10403925" cy="425087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176175" y="2459300"/>
              <a:ext cx="418425" cy="3812025"/>
              <a:chOff x="176175" y="2459300"/>
              <a:chExt cx="418425" cy="3812025"/>
            </a:xfrm>
          </p:grpSpPr>
          <p:cxnSp>
            <p:nvCxnSpPr>
              <p:cNvPr id="13" name="Google Shape;13;p2"/>
              <p:cNvCxnSpPr/>
              <p:nvPr/>
            </p:nvCxnSpPr>
            <p:spPr>
              <a:xfrm rot="5400000" flipH="1">
                <a:off x="-1093800" y="3815900"/>
                <a:ext cx="3045000" cy="3318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 rot="5400000" flipH="1">
                <a:off x="-1327875" y="4449875"/>
                <a:ext cx="3325500" cy="317400"/>
              </a:xfrm>
              <a:prstGeom prst="bentConnector3">
                <a:avLst>
                  <a:gd name="adj1" fmla="val 64575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5" name="Google Shape;15;p2"/>
            <p:cNvGrpSpPr/>
            <p:nvPr/>
          </p:nvGrpSpPr>
          <p:grpSpPr>
            <a:xfrm>
              <a:off x="-709225" y="4185350"/>
              <a:ext cx="7895400" cy="1976375"/>
              <a:chOff x="-709225" y="4185350"/>
              <a:chExt cx="7895400" cy="1976375"/>
            </a:xfrm>
          </p:grpSpPr>
          <p:cxnSp>
            <p:nvCxnSpPr>
              <p:cNvPr id="16" name="Google Shape;16;p2"/>
              <p:cNvCxnSpPr/>
              <p:nvPr/>
            </p:nvCxnSpPr>
            <p:spPr>
              <a:xfrm rot="10800000" flipH="1">
                <a:off x="-709225" y="4185350"/>
                <a:ext cx="7895400" cy="1147500"/>
              </a:xfrm>
              <a:prstGeom prst="bentConnector3">
                <a:avLst>
                  <a:gd name="adj1" fmla="val 71221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rot="10800000" flipH="1">
                <a:off x="2953025" y="4367125"/>
                <a:ext cx="3567000" cy="1794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8" name="Google Shape;18;p2"/>
            <p:cNvGrpSpPr/>
            <p:nvPr/>
          </p:nvGrpSpPr>
          <p:grpSpPr>
            <a:xfrm>
              <a:off x="8417700" y="2020450"/>
              <a:ext cx="1277000" cy="2568900"/>
              <a:chOff x="8417700" y="2020450"/>
              <a:chExt cx="1277000" cy="2568900"/>
            </a:xfrm>
          </p:grpSpPr>
          <p:cxnSp>
            <p:nvCxnSpPr>
              <p:cNvPr id="19" name="Google Shape;19;p2"/>
              <p:cNvCxnSpPr/>
              <p:nvPr/>
            </p:nvCxnSpPr>
            <p:spPr>
              <a:xfrm rot="5400000">
                <a:off x="7933150" y="2965750"/>
                <a:ext cx="2568900" cy="678300"/>
              </a:xfrm>
              <a:prstGeom prst="bentConnector3">
                <a:avLst>
                  <a:gd name="adj1" fmla="val 4494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8417700" y="3180050"/>
                <a:ext cx="359700" cy="1051800"/>
              </a:xfrm>
              <a:prstGeom prst="bentConnector2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 rot="5400000">
                <a:off x="8288750" y="2779400"/>
                <a:ext cx="2082300" cy="729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22" name="Google Shape;22;p2"/>
          <p:cNvGrpSpPr/>
          <p:nvPr/>
        </p:nvGrpSpPr>
        <p:grpSpPr>
          <a:xfrm>
            <a:off x="84278" y="2240873"/>
            <a:ext cx="8837445" cy="2718104"/>
            <a:chOff x="84278" y="2240873"/>
            <a:chExt cx="8837445" cy="2718104"/>
          </a:xfrm>
        </p:grpSpPr>
        <p:sp>
          <p:nvSpPr>
            <p:cNvPr id="23" name="Google Shape;23;p2"/>
            <p:cNvSpPr/>
            <p:nvPr/>
          </p:nvSpPr>
          <p:spPr>
            <a:xfrm>
              <a:off x="84278" y="2240873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77403" y="4814673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>
            <a:spLocks noGrp="1"/>
          </p:cNvSpPr>
          <p:nvPr>
            <p:ph type="subTitle" idx="1"/>
          </p:nvPr>
        </p:nvSpPr>
        <p:spPr>
          <a:xfrm>
            <a:off x="937700" y="3138773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2"/>
          <p:cNvSpPr txBox="1">
            <a:spLocks noGrp="1"/>
          </p:cNvSpPr>
          <p:nvPr>
            <p:ph type="subTitle" idx="2"/>
          </p:nvPr>
        </p:nvSpPr>
        <p:spPr>
          <a:xfrm>
            <a:off x="3484422" y="3138773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2"/>
          <p:cNvSpPr txBox="1">
            <a:spLocks noGrp="1"/>
          </p:cNvSpPr>
          <p:nvPr>
            <p:ph type="subTitle" idx="3"/>
          </p:nvPr>
        </p:nvSpPr>
        <p:spPr>
          <a:xfrm>
            <a:off x="6031150" y="3138773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ubTitle" idx="4"/>
          </p:nvPr>
        </p:nvSpPr>
        <p:spPr>
          <a:xfrm>
            <a:off x="937700" y="2828225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subTitle" idx="5"/>
          </p:nvPr>
        </p:nvSpPr>
        <p:spPr>
          <a:xfrm>
            <a:off x="3484422" y="2828225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subTitle" idx="6"/>
          </p:nvPr>
        </p:nvSpPr>
        <p:spPr>
          <a:xfrm>
            <a:off x="6031150" y="2828225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43" name="Google Shape;243;p22"/>
          <p:cNvGrpSpPr/>
          <p:nvPr/>
        </p:nvGrpSpPr>
        <p:grpSpPr>
          <a:xfrm>
            <a:off x="4047014" y="42573"/>
            <a:ext cx="4967892" cy="427565"/>
            <a:chOff x="4047014" y="42573"/>
            <a:chExt cx="4967892" cy="427565"/>
          </a:xfrm>
        </p:grpSpPr>
        <p:sp>
          <p:nvSpPr>
            <p:cNvPr id="244" name="Google Shape;244;p22"/>
            <p:cNvSpPr/>
            <p:nvPr/>
          </p:nvSpPr>
          <p:spPr>
            <a:xfrm rot="-5400000">
              <a:off x="4047014" y="223696"/>
              <a:ext cx="246441" cy="246441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 rot="-5400000">
              <a:off x="5047357" y="42573"/>
              <a:ext cx="181108" cy="181108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 rot="-5400000">
              <a:off x="8881913" y="280415"/>
              <a:ext cx="132993" cy="132993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22"/>
          <p:cNvGrpSpPr/>
          <p:nvPr/>
        </p:nvGrpSpPr>
        <p:grpSpPr>
          <a:xfrm>
            <a:off x="-491175" y="145189"/>
            <a:ext cx="10284997" cy="4769636"/>
            <a:chOff x="-491175" y="145189"/>
            <a:chExt cx="10284997" cy="4769636"/>
          </a:xfrm>
        </p:grpSpPr>
        <p:cxnSp>
          <p:nvCxnSpPr>
            <p:cNvPr id="248" name="Google Shape;248;p22"/>
            <p:cNvCxnSpPr/>
            <p:nvPr/>
          </p:nvCxnSpPr>
          <p:spPr>
            <a:xfrm rot="10800000">
              <a:off x="4978547" y="271239"/>
              <a:ext cx="4686900" cy="546300"/>
            </a:xfrm>
            <a:prstGeom prst="bentConnector3">
              <a:avLst>
                <a:gd name="adj1" fmla="val 18882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49" name="Google Shape;249;p22"/>
            <p:cNvCxnSpPr/>
            <p:nvPr/>
          </p:nvCxnSpPr>
          <p:spPr>
            <a:xfrm rot="10800000">
              <a:off x="5653822" y="145189"/>
              <a:ext cx="4140000" cy="606600"/>
            </a:xfrm>
            <a:prstGeom prst="bentConnector3">
              <a:avLst>
                <a:gd name="adj1" fmla="val 32793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50" name="Google Shape;250;p22"/>
            <p:cNvCxnSpPr/>
            <p:nvPr/>
          </p:nvCxnSpPr>
          <p:spPr>
            <a:xfrm>
              <a:off x="-491175" y="4640850"/>
              <a:ext cx="8531100" cy="2139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51" name="Google Shape;251;p22"/>
            <p:cNvCxnSpPr/>
            <p:nvPr/>
          </p:nvCxnSpPr>
          <p:spPr>
            <a:xfrm>
              <a:off x="-399350" y="4560525"/>
              <a:ext cx="6630600" cy="3543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>
            <a:spLocks noGrp="1"/>
          </p:cNvSpPr>
          <p:nvPr>
            <p:ph type="subTitle" idx="1"/>
          </p:nvPr>
        </p:nvSpPr>
        <p:spPr>
          <a:xfrm>
            <a:off x="937700" y="370134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3"/>
          <p:cNvSpPr txBox="1">
            <a:spLocks noGrp="1"/>
          </p:cNvSpPr>
          <p:nvPr>
            <p:ph type="subTitle" idx="2"/>
          </p:nvPr>
        </p:nvSpPr>
        <p:spPr>
          <a:xfrm>
            <a:off x="3484422" y="370134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3"/>
          <p:cNvSpPr txBox="1">
            <a:spLocks noGrp="1"/>
          </p:cNvSpPr>
          <p:nvPr>
            <p:ph type="subTitle" idx="3"/>
          </p:nvPr>
        </p:nvSpPr>
        <p:spPr>
          <a:xfrm>
            <a:off x="6031150" y="370134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subTitle" idx="4"/>
          </p:nvPr>
        </p:nvSpPr>
        <p:spPr>
          <a:xfrm>
            <a:off x="937700" y="3390800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subTitle" idx="5"/>
          </p:nvPr>
        </p:nvSpPr>
        <p:spPr>
          <a:xfrm>
            <a:off x="3484422" y="3390800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59" name="Google Shape;259;p23"/>
          <p:cNvSpPr txBox="1">
            <a:spLocks noGrp="1"/>
          </p:cNvSpPr>
          <p:nvPr>
            <p:ph type="subTitle" idx="6"/>
          </p:nvPr>
        </p:nvSpPr>
        <p:spPr>
          <a:xfrm>
            <a:off x="6031150" y="3390800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60" name="Google Shape;260;p23"/>
          <p:cNvGrpSpPr/>
          <p:nvPr/>
        </p:nvGrpSpPr>
        <p:grpSpPr>
          <a:xfrm>
            <a:off x="8577868" y="74717"/>
            <a:ext cx="605875" cy="4412242"/>
            <a:chOff x="8577868" y="74717"/>
            <a:chExt cx="605875" cy="4412242"/>
          </a:xfrm>
        </p:grpSpPr>
        <p:sp>
          <p:nvSpPr>
            <p:cNvPr id="261" name="Google Shape;261;p23"/>
            <p:cNvSpPr/>
            <p:nvPr/>
          </p:nvSpPr>
          <p:spPr>
            <a:xfrm>
              <a:off x="8937302" y="74717"/>
              <a:ext cx="246441" cy="246441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8577884" y="2792122"/>
              <a:ext cx="181108" cy="181108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8577868" y="4353966"/>
              <a:ext cx="132993" cy="132993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23"/>
          <p:cNvGrpSpPr/>
          <p:nvPr/>
        </p:nvGrpSpPr>
        <p:grpSpPr>
          <a:xfrm>
            <a:off x="8264950" y="539225"/>
            <a:ext cx="672350" cy="4815275"/>
            <a:chOff x="8264950" y="539225"/>
            <a:chExt cx="672350" cy="4815275"/>
          </a:xfrm>
        </p:grpSpPr>
        <p:cxnSp>
          <p:nvCxnSpPr>
            <p:cNvPr id="265" name="Google Shape;265;p23"/>
            <p:cNvCxnSpPr/>
            <p:nvPr/>
          </p:nvCxnSpPr>
          <p:spPr>
            <a:xfrm rot="-5400000">
              <a:off x="6194650" y="2609525"/>
              <a:ext cx="4686900" cy="546300"/>
            </a:xfrm>
            <a:prstGeom prst="bentConnector3">
              <a:avLst>
                <a:gd name="adj1" fmla="val 9059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66" name="Google Shape;266;p23"/>
            <p:cNvCxnSpPr/>
            <p:nvPr/>
          </p:nvCxnSpPr>
          <p:spPr>
            <a:xfrm rot="-5400000">
              <a:off x="6564000" y="2981200"/>
              <a:ext cx="4140000" cy="606600"/>
            </a:xfrm>
            <a:prstGeom prst="bentConnector3">
              <a:avLst>
                <a:gd name="adj1" fmla="val 9476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4"/>
          <p:cNvSpPr txBox="1">
            <a:spLocks noGrp="1"/>
          </p:cNvSpPr>
          <p:nvPr>
            <p:ph type="subTitle" idx="1"/>
          </p:nvPr>
        </p:nvSpPr>
        <p:spPr>
          <a:xfrm>
            <a:off x="1967648" y="208466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4"/>
          <p:cNvSpPr txBox="1">
            <a:spLocks noGrp="1"/>
          </p:cNvSpPr>
          <p:nvPr>
            <p:ph type="subTitle" idx="2"/>
          </p:nvPr>
        </p:nvSpPr>
        <p:spPr>
          <a:xfrm>
            <a:off x="5198152" y="208466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4"/>
          <p:cNvSpPr txBox="1">
            <a:spLocks noGrp="1"/>
          </p:cNvSpPr>
          <p:nvPr>
            <p:ph type="subTitle" idx="3"/>
          </p:nvPr>
        </p:nvSpPr>
        <p:spPr>
          <a:xfrm>
            <a:off x="1967648" y="351806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subTitle" idx="4"/>
          </p:nvPr>
        </p:nvSpPr>
        <p:spPr>
          <a:xfrm>
            <a:off x="5198152" y="351806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subTitle" idx="5"/>
          </p:nvPr>
        </p:nvSpPr>
        <p:spPr>
          <a:xfrm>
            <a:off x="1967648" y="1778725"/>
            <a:ext cx="1978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6"/>
          </p:nvPr>
        </p:nvSpPr>
        <p:spPr>
          <a:xfrm>
            <a:off x="5198150" y="1778725"/>
            <a:ext cx="1978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subTitle" idx="7"/>
          </p:nvPr>
        </p:nvSpPr>
        <p:spPr>
          <a:xfrm>
            <a:off x="1967648" y="3212175"/>
            <a:ext cx="1978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76" name="Google Shape;276;p24"/>
          <p:cNvSpPr txBox="1">
            <a:spLocks noGrp="1"/>
          </p:cNvSpPr>
          <p:nvPr>
            <p:ph type="subTitle" idx="8"/>
          </p:nvPr>
        </p:nvSpPr>
        <p:spPr>
          <a:xfrm>
            <a:off x="5198150" y="3212175"/>
            <a:ext cx="1978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77" name="Google Shape;277;p24"/>
          <p:cNvGrpSpPr/>
          <p:nvPr/>
        </p:nvGrpSpPr>
        <p:grpSpPr>
          <a:xfrm>
            <a:off x="184960" y="-914261"/>
            <a:ext cx="8511650" cy="5875100"/>
            <a:chOff x="184960" y="-914261"/>
            <a:chExt cx="8511650" cy="5875100"/>
          </a:xfrm>
        </p:grpSpPr>
        <p:cxnSp>
          <p:nvCxnSpPr>
            <p:cNvPr id="278" name="Google Shape;278;p24"/>
            <p:cNvCxnSpPr/>
            <p:nvPr/>
          </p:nvCxnSpPr>
          <p:spPr>
            <a:xfrm rot="5400000">
              <a:off x="-1759290" y="1284414"/>
              <a:ext cx="4686900" cy="546300"/>
            </a:xfrm>
            <a:prstGeom prst="bentConnector3">
              <a:avLst>
                <a:gd name="adj1" fmla="val 18882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79" name="Google Shape;279;p24"/>
            <p:cNvCxnSpPr/>
            <p:nvPr/>
          </p:nvCxnSpPr>
          <p:spPr>
            <a:xfrm rot="5400000">
              <a:off x="-1581740" y="852439"/>
              <a:ext cx="4140000" cy="606600"/>
            </a:xfrm>
            <a:prstGeom prst="bentConnector3">
              <a:avLst>
                <a:gd name="adj1" fmla="val 32793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80" name="Google Shape;280;p24"/>
            <p:cNvCxnSpPr/>
            <p:nvPr/>
          </p:nvCxnSpPr>
          <p:spPr>
            <a:xfrm rot="5400000">
              <a:off x="5885760" y="2149989"/>
              <a:ext cx="5112900" cy="5088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81" name="Google Shape;281;p24"/>
            <p:cNvCxnSpPr/>
            <p:nvPr/>
          </p:nvCxnSpPr>
          <p:spPr>
            <a:xfrm rot="5400000">
              <a:off x="5659460" y="1671214"/>
              <a:ext cx="5112900" cy="5088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82" name="Google Shape;282;p24"/>
          <p:cNvGrpSpPr/>
          <p:nvPr/>
        </p:nvGrpSpPr>
        <p:grpSpPr>
          <a:xfrm>
            <a:off x="4047014" y="27379"/>
            <a:ext cx="4845881" cy="3896497"/>
            <a:chOff x="4047014" y="27379"/>
            <a:chExt cx="4845881" cy="3896497"/>
          </a:xfrm>
        </p:grpSpPr>
        <p:sp>
          <p:nvSpPr>
            <p:cNvPr id="283" name="Google Shape;283;p24"/>
            <p:cNvSpPr/>
            <p:nvPr/>
          </p:nvSpPr>
          <p:spPr>
            <a:xfrm rot="-5400000">
              <a:off x="4047014" y="223696"/>
              <a:ext cx="246441" cy="246441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 rot="-5400000">
              <a:off x="8470281" y="3727561"/>
              <a:ext cx="196332" cy="196299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 rot="-5400000">
              <a:off x="8641534" y="2927466"/>
              <a:ext cx="251378" cy="25134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 rot="-5400000">
              <a:off x="4391516" y="27388"/>
              <a:ext cx="156245" cy="156228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 rot="-5400000">
              <a:off x="8470291" y="2624037"/>
              <a:ext cx="161895" cy="161879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5"/>
          <p:cNvSpPr txBox="1">
            <a:spLocks noGrp="1"/>
          </p:cNvSpPr>
          <p:nvPr>
            <p:ph type="subTitle" idx="1"/>
          </p:nvPr>
        </p:nvSpPr>
        <p:spPr>
          <a:xfrm>
            <a:off x="974900" y="211697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5"/>
          <p:cNvSpPr txBox="1">
            <a:spLocks noGrp="1"/>
          </p:cNvSpPr>
          <p:nvPr>
            <p:ph type="subTitle" idx="2"/>
          </p:nvPr>
        </p:nvSpPr>
        <p:spPr>
          <a:xfrm>
            <a:off x="3578947" y="211697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5"/>
          <p:cNvSpPr txBox="1">
            <a:spLocks noGrp="1"/>
          </p:cNvSpPr>
          <p:nvPr>
            <p:ph type="subTitle" idx="3"/>
          </p:nvPr>
        </p:nvSpPr>
        <p:spPr>
          <a:xfrm>
            <a:off x="974900" y="393137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5"/>
          <p:cNvSpPr txBox="1">
            <a:spLocks noGrp="1"/>
          </p:cNvSpPr>
          <p:nvPr>
            <p:ph type="subTitle" idx="4"/>
          </p:nvPr>
        </p:nvSpPr>
        <p:spPr>
          <a:xfrm>
            <a:off x="3578947" y="393137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5"/>
          <p:cNvSpPr txBox="1">
            <a:spLocks noGrp="1"/>
          </p:cNvSpPr>
          <p:nvPr>
            <p:ph type="subTitle" idx="5"/>
          </p:nvPr>
        </p:nvSpPr>
        <p:spPr>
          <a:xfrm>
            <a:off x="6183000" y="211697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5"/>
          <p:cNvSpPr txBox="1">
            <a:spLocks noGrp="1"/>
          </p:cNvSpPr>
          <p:nvPr>
            <p:ph type="subTitle" idx="6"/>
          </p:nvPr>
        </p:nvSpPr>
        <p:spPr>
          <a:xfrm>
            <a:off x="6183000" y="393137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5"/>
          <p:cNvSpPr txBox="1">
            <a:spLocks noGrp="1"/>
          </p:cNvSpPr>
          <p:nvPr>
            <p:ph type="subTitle" idx="7"/>
          </p:nvPr>
        </p:nvSpPr>
        <p:spPr>
          <a:xfrm>
            <a:off x="974900" y="1908247"/>
            <a:ext cx="19860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97" name="Google Shape;297;p25"/>
          <p:cNvSpPr txBox="1">
            <a:spLocks noGrp="1"/>
          </p:cNvSpPr>
          <p:nvPr>
            <p:ph type="subTitle" idx="8"/>
          </p:nvPr>
        </p:nvSpPr>
        <p:spPr>
          <a:xfrm>
            <a:off x="3578947" y="1908247"/>
            <a:ext cx="19860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98" name="Google Shape;298;p25"/>
          <p:cNvSpPr txBox="1">
            <a:spLocks noGrp="1"/>
          </p:cNvSpPr>
          <p:nvPr>
            <p:ph type="subTitle" idx="9"/>
          </p:nvPr>
        </p:nvSpPr>
        <p:spPr>
          <a:xfrm>
            <a:off x="974900" y="3722672"/>
            <a:ext cx="19860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99" name="Google Shape;299;p25"/>
          <p:cNvSpPr txBox="1">
            <a:spLocks noGrp="1"/>
          </p:cNvSpPr>
          <p:nvPr>
            <p:ph type="subTitle" idx="13"/>
          </p:nvPr>
        </p:nvSpPr>
        <p:spPr>
          <a:xfrm>
            <a:off x="3578947" y="3722672"/>
            <a:ext cx="19860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00" name="Google Shape;300;p25"/>
          <p:cNvSpPr txBox="1">
            <a:spLocks noGrp="1"/>
          </p:cNvSpPr>
          <p:nvPr>
            <p:ph type="subTitle" idx="14"/>
          </p:nvPr>
        </p:nvSpPr>
        <p:spPr>
          <a:xfrm>
            <a:off x="6183000" y="1908247"/>
            <a:ext cx="19860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01" name="Google Shape;301;p25"/>
          <p:cNvSpPr txBox="1">
            <a:spLocks noGrp="1"/>
          </p:cNvSpPr>
          <p:nvPr>
            <p:ph type="subTitle" idx="15"/>
          </p:nvPr>
        </p:nvSpPr>
        <p:spPr>
          <a:xfrm>
            <a:off x="6183000" y="3722672"/>
            <a:ext cx="19860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302" name="Google Shape;302;p25"/>
          <p:cNvGrpSpPr/>
          <p:nvPr/>
        </p:nvGrpSpPr>
        <p:grpSpPr>
          <a:xfrm>
            <a:off x="378100" y="-216500"/>
            <a:ext cx="8131200" cy="5239200"/>
            <a:chOff x="378100" y="-216500"/>
            <a:chExt cx="8131200" cy="52392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378100" y="-216500"/>
              <a:ext cx="5878500" cy="5155800"/>
            </a:xfrm>
            <a:prstGeom prst="bentConnector3">
              <a:avLst>
                <a:gd name="adj1" fmla="val -366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530500" y="-64100"/>
              <a:ext cx="7978800" cy="5086800"/>
            </a:xfrm>
            <a:prstGeom prst="bentConnector3">
              <a:avLst>
                <a:gd name="adj1" fmla="val -97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05" name="Google Shape;305;p25"/>
          <p:cNvGrpSpPr/>
          <p:nvPr/>
        </p:nvGrpSpPr>
        <p:grpSpPr>
          <a:xfrm rot="-5400000">
            <a:off x="8411975" y="4406800"/>
            <a:ext cx="882599" cy="403555"/>
            <a:chOff x="7884075" y="238975"/>
            <a:chExt cx="882599" cy="403555"/>
          </a:xfrm>
        </p:grpSpPr>
        <p:sp>
          <p:nvSpPr>
            <p:cNvPr id="306" name="Google Shape;306;p25"/>
            <p:cNvSpPr/>
            <p:nvPr/>
          </p:nvSpPr>
          <p:spPr>
            <a:xfrm>
              <a:off x="8255437" y="436475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7884075" y="238975"/>
              <a:ext cx="139874" cy="13987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8626800" y="378850"/>
              <a:ext cx="139874" cy="13987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28"/>
          <p:cNvGrpSpPr/>
          <p:nvPr/>
        </p:nvGrpSpPr>
        <p:grpSpPr>
          <a:xfrm>
            <a:off x="-709225" y="2020450"/>
            <a:ext cx="10403925" cy="4250875"/>
            <a:chOff x="-709225" y="2020450"/>
            <a:chExt cx="10403925" cy="4250875"/>
          </a:xfrm>
        </p:grpSpPr>
        <p:grpSp>
          <p:nvGrpSpPr>
            <p:cNvPr id="337" name="Google Shape;337;p28"/>
            <p:cNvGrpSpPr/>
            <p:nvPr/>
          </p:nvGrpSpPr>
          <p:grpSpPr>
            <a:xfrm>
              <a:off x="176175" y="2459300"/>
              <a:ext cx="418425" cy="3812025"/>
              <a:chOff x="176175" y="2459300"/>
              <a:chExt cx="418425" cy="3812025"/>
            </a:xfrm>
          </p:grpSpPr>
          <p:cxnSp>
            <p:nvCxnSpPr>
              <p:cNvPr id="338" name="Google Shape;338;p28"/>
              <p:cNvCxnSpPr/>
              <p:nvPr/>
            </p:nvCxnSpPr>
            <p:spPr>
              <a:xfrm rot="5400000" flipH="1">
                <a:off x="-1093800" y="3815900"/>
                <a:ext cx="3045000" cy="3318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39" name="Google Shape;339;p28"/>
              <p:cNvCxnSpPr/>
              <p:nvPr/>
            </p:nvCxnSpPr>
            <p:spPr>
              <a:xfrm rot="5400000" flipH="1">
                <a:off x="-1327875" y="4449875"/>
                <a:ext cx="3325500" cy="317400"/>
              </a:xfrm>
              <a:prstGeom prst="bentConnector3">
                <a:avLst>
                  <a:gd name="adj1" fmla="val 64575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340" name="Google Shape;340;p28"/>
            <p:cNvGrpSpPr/>
            <p:nvPr/>
          </p:nvGrpSpPr>
          <p:grpSpPr>
            <a:xfrm>
              <a:off x="-709225" y="4185350"/>
              <a:ext cx="7895400" cy="1976375"/>
              <a:chOff x="-709225" y="4185350"/>
              <a:chExt cx="7895400" cy="1976375"/>
            </a:xfrm>
          </p:grpSpPr>
          <p:cxnSp>
            <p:nvCxnSpPr>
              <p:cNvPr id="341" name="Google Shape;341;p28"/>
              <p:cNvCxnSpPr/>
              <p:nvPr/>
            </p:nvCxnSpPr>
            <p:spPr>
              <a:xfrm rot="10800000" flipH="1">
                <a:off x="-709225" y="4185350"/>
                <a:ext cx="7895400" cy="1147500"/>
              </a:xfrm>
              <a:prstGeom prst="bentConnector3">
                <a:avLst>
                  <a:gd name="adj1" fmla="val 71221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42" name="Google Shape;342;p28"/>
              <p:cNvCxnSpPr/>
              <p:nvPr/>
            </p:nvCxnSpPr>
            <p:spPr>
              <a:xfrm rot="10800000" flipH="1">
                <a:off x="2953025" y="4367125"/>
                <a:ext cx="3567000" cy="1794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343" name="Google Shape;343;p28"/>
            <p:cNvGrpSpPr/>
            <p:nvPr/>
          </p:nvGrpSpPr>
          <p:grpSpPr>
            <a:xfrm>
              <a:off x="8878450" y="2020450"/>
              <a:ext cx="816250" cy="2568900"/>
              <a:chOff x="8878450" y="2020450"/>
              <a:chExt cx="816250" cy="2568900"/>
            </a:xfrm>
          </p:grpSpPr>
          <p:cxnSp>
            <p:nvCxnSpPr>
              <p:cNvPr id="344" name="Google Shape;344;p28"/>
              <p:cNvCxnSpPr/>
              <p:nvPr/>
            </p:nvCxnSpPr>
            <p:spPr>
              <a:xfrm rot="5400000">
                <a:off x="7933150" y="2965750"/>
                <a:ext cx="2568900" cy="678300"/>
              </a:xfrm>
              <a:prstGeom prst="bentConnector3">
                <a:avLst>
                  <a:gd name="adj1" fmla="val 4494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45" name="Google Shape;345;p28"/>
              <p:cNvCxnSpPr/>
              <p:nvPr/>
            </p:nvCxnSpPr>
            <p:spPr>
              <a:xfrm rot="5400000">
                <a:off x="8288750" y="2779400"/>
                <a:ext cx="2082300" cy="729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346" name="Google Shape;346;p28"/>
          <p:cNvGrpSpPr/>
          <p:nvPr/>
        </p:nvGrpSpPr>
        <p:grpSpPr>
          <a:xfrm>
            <a:off x="84278" y="2240873"/>
            <a:ext cx="8837445" cy="2718104"/>
            <a:chOff x="84278" y="2240873"/>
            <a:chExt cx="8837445" cy="2718104"/>
          </a:xfrm>
        </p:grpSpPr>
        <p:sp>
          <p:nvSpPr>
            <p:cNvPr id="347" name="Google Shape;347;p28"/>
            <p:cNvSpPr/>
            <p:nvPr/>
          </p:nvSpPr>
          <p:spPr>
            <a:xfrm>
              <a:off x="84278" y="2240873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8777403" y="4814673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29"/>
          <p:cNvGrpSpPr/>
          <p:nvPr/>
        </p:nvGrpSpPr>
        <p:grpSpPr>
          <a:xfrm>
            <a:off x="140000" y="188300"/>
            <a:ext cx="580000" cy="6094500"/>
            <a:chOff x="140000" y="188300"/>
            <a:chExt cx="580000" cy="6094500"/>
          </a:xfrm>
        </p:grpSpPr>
        <p:cxnSp>
          <p:nvCxnSpPr>
            <p:cNvPr id="351" name="Google Shape;351;p29"/>
            <p:cNvCxnSpPr/>
            <p:nvPr/>
          </p:nvCxnSpPr>
          <p:spPr>
            <a:xfrm rot="-5400000">
              <a:off x="-522000" y="4271050"/>
              <a:ext cx="2018700" cy="465300"/>
            </a:xfrm>
            <a:prstGeom prst="bent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52" name="Google Shape;352;p29"/>
            <p:cNvCxnSpPr/>
            <p:nvPr/>
          </p:nvCxnSpPr>
          <p:spPr>
            <a:xfrm rot="-5400000">
              <a:off x="-2575525" y="3200000"/>
              <a:ext cx="6094500" cy="711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53" name="Google Shape;353;p29"/>
            <p:cNvCxnSpPr/>
            <p:nvPr/>
          </p:nvCxnSpPr>
          <p:spPr>
            <a:xfrm rot="-5400000">
              <a:off x="-1584400" y="3258800"/>
              <a:ext cx="3657300" cy="2085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54" name="Google Shape;354;p29"/>
          <p:cNvGrpSpPr/>
          <p:nvPr/>
        </p:nvGrpSpPr>
        <p:grpSpPr>
          <a:xfrm>
            <a:off x="64493" y="394791"/>
            <a:ext cx="400449" cy="2933146"/>
            <a:chOff x="7553711" y="-2334286"/>
            <a:chExt cx="455625" cy="3337292"/>
          </a:xfrm>
        </p:grpSpPr>
        <p:sp>
          <p:nvSpPr>
            <p:cNvPr id="355" name="Google Shape;355;p29"/>
            <p:cNvSpPr/>
            <p:nvPr/>
          </p:nvSpPr>
          <p:spPr>
            <a:xfrm>
              <a:off x="7728940" y="-1977361"/>
              <a:ext cx="280396" cy="280396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7766124" y="796950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7553711" y="-2334286"/>
              <a:ext cx="151325" cy="15132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720000" y="2303250"/>
            <a:ext cx="4044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3249975" y="1014475"/>
            <a:ext cx="1411800" cy="899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720000" y="3311500"/>
            <a:ext cx="4044900" cy="36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" name="Google Shape;29;p3"/>
          <p:cNvGrpSpPr/>
          <p:nvPr/>
        </p:nvGrpSpPr>
        <p:grpSpPr>
          <a:xfrm>
            <a:off x="140000" y="188300"/>
            <a:ext cx="580000" cy="6094500"/>
            <a:chOff x="140000" y="188300"/>
            <a:chExt cx="580000" cy="6094500"/>
          </a:xfrm>
        </p:grpSpPr>
        <p:cxnSp>
          <p:nvCxnSpPr>
            <p:cNvPr id="30" name="Google Shape;30;p3"/>
            <p:cNvCxnSpPr/>
            <p:nvPr/>
          </p:nvCxnSpPr>
          <p:spPr>
            <a:xfrm rot="-5400000">
              <a:off x="-522000" y="4271050"/>
              <a:ext cx="2018700" cy="465300"/>
            </a:xfrm>
            <a:prstGeom prst="bent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 rot="-5400000">
              <a:off x="-2575525" y="3200000"/>
              <a:ext cx="6094500" cy="711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 rot="-5400000">
              <a:off x="-1584400" y="3258800"/>
              <a:ext cx="3657300" cy="2085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romanLcPeriod"/>
              <a:defRPr/>
            </a:lvl9pPr>
          </a:lstStyle>
          <a:p>
            <a:endParaRPr/>
          </a:p>
        </p:txBody>
      </p:sp>
      <p:cxnSp>
        <p:nvCxnSpPr>
          <p:cNvPr id="36" name="Google Shape;36;p4"/>
          <p:cNvCxnSpPr/>
          <p:nvPr/>
        </p:nvCxnSpPr>
        <p:spPr>
          <a:xfrm rot="-5400000" flipH="1">
            <a:off x="-1741502" y="1903025"/>
            <a:ext cx="4581000" cy="3420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37" name="Google Shape;37;p4"/>
          <p:cNvGrpSpPr/>
          <p:nvPr/>
        </p:nvGrpSpPr>
        <p:grpSpPr>
          <a:xfrm>
            <a:off x="378000" y="4579925"/>
            <a:ext cx="7970450" cy="273800"/>
            <a:chOff x="378000" y="4579925"/>
            <a:chExt cx="7970450" cy="273800"/>
          </a:xfrm>
        </p:grpSpPr>
        <p:sp>
          <p:nvSpPr>
            <p:cNvPr id="38" name="Google Shape;38;p4"/>
            <p:cNvSpPr/>
            <p:nvPr/>
          </p:nvSpPr>
          <p:spPr>
            <a:xfrm>
              <a:off x="378000" y="4579925"/>
              <a:ext cx="183600" cy="18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8164850" y="4670125"/>
              <a:ext cx="183600" cy="18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6756550" y="4670125"/>
              <a:ext cx="183600" cy="18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5040058" y="3057025"/>
            <a:ext cx="25605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2"/>
          </p:nvPr>
        </p:nvSpPr>
        <p:spPr>
          <a:xfrm>
            <a:off x="1543450" y="3057025"/>
            <a:ext cx="25605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3"/>
          </p:nvPr>
        </p:nvSpPr>
        <p:spPr>
          <a:xfrm>
            <a:off x="5040058" y="2662226"/>
            <a:ext cx="25605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4"/>
          </p:nvPr>
        </p:nvSpPr>
        <p:spPr>
          <a:xfrm>
            <a:off x="1543450" y="2662226"/>
            <a:ext cx="25605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65750" y="123192"/>
            <a:ext cx="9078236" cy="5947020"/>
            <a:chOff x="65750" y="123192"/>
            <a:chExt cx="9078236" cy="5947020"/>
          </a:xfrm>
        </p:grpSpPr>
        <p:cxnSp>
          <p:nvCxnSpPr>
            <p:cNvPr id="48" name="Google Shape;48;p5"/>
            <p:cNvCxnSpPr/>
            <p:nvPr/>
          </p:nvCxnSpPr>
          <p:spPr>
            <a:xfrm rot="-5400000">
              <a:off x="6194650" y="2609525"/>
              <a:ext cx="4686900" cy="5463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9" name="Google Shape;49;p5"/>
            <p:cNvCxnSpPr/>
            <p:nvPr/>
          </p:nvCxnSpPr>
          <p:spPr>
            <a:xfrm rot="-5400000">
              <a:off x="6564000" y="2981200"/>
              <a:ext cx="4140000" cy="606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0" name="Google Shape;50;p5"/>
            <p:cNvCxnSpPr/>
            <p:nvPr/>
          </p:nvCxnSpPr>
          <p:spPr>
            <a:xfrm rot="-5400000">
              <a:off x="-2013300" y="3409838"/>
              <a:ext cx="4697700" cy="3663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1" name="Google Shape;51;p5"/>
            <p:cNvCxnSpPr/>
            <p:nvPr/>
          </p:nvCxnSpPr>
          <p:spPr>
            <a:xfrm rot="-5400000">
              <a:off x="-1700950" y="3696913"/>
              <a:ext cx="4140000" cy="606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52" name="Google Shape;52;p5"/>
            <p:cNvGrpSpPr/>
            <p:nvPr/>
          </p:nvGrpSpPr>
          <p:grpSpPr>
            <a:xfrm>
              <a:off x="244996" y="123192"/>
              <a:ext cx="8898990" cy="3904742"/>
              <a:chOff x="244996" y="123192"/>
              <a:chExt cx="8898990" cy="3904742"/>
            </a:xfrm>
          </p:grpSpPr>
          <p:sp>
            <p:nvSpPr>
              <p:cNvPr id="53" name="Google Shape;53;p5"/>
              <p:cNvSpPr/>
              <p:nvPr/>
            </p:nvSpPr>
            <p:spPr>
              <a:xfrm>
                <a:off x="8307552" y="123192"/>
                <a:ext cx="246441" cy="246441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>
                <a:off x="8554009" y="836635"/>
                <a:ext cx="181108" cy="181108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9010993" y="3894941"/>
                <a:ext cx="132993" cy="132993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244996" y="1750985"/>
                <a:ext cx="181108" cy="181108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>
            <a:spLocks noGrp="1"/>
          </p:cNvSpPr>
          <p:nvPr>
            <p:ph type="title"/>
          </p:nvPr>
        </p:nvSpPr>
        <p:spPr>
          <a:xfrm>
            <a:off x="4906675" y="1132975"/>
            <a:ext cx="3524100" cy="14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subTitle" idx="1"/>
          </p:nvPr>
        </p:nvSpPr>
        <p:spPr>
          <a:xfrm>
            <a:off x="4906675" y="2724350"/>
            <a:ext cx="3524100" cy="14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>
            <a:spLocks noGrp="1"/>
          </p:cNvSpPr>
          <p:nvPr>
            <p:ph type="pic" idx="2"/>
          </p:nvPr>
        </p:nvSpPr>
        <p:spPr>
          <a:xfrm>
            <a:off x="202954" y="388500"/>
            <a:ext cx="4379700" cy="43797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87" name="Google Shape;87;p9"/>
          <p:cNvGrpSpPr/>
          <p:nvPr/>
        </p:nvGrpSpPr>
        <p:grpSpPr>
          <a:xfrm rot="-1395165">
            <a:off x="172631" y="490168"/>
            <a:ext cx="882626" cy="403567"/>
            <a:chOff x="7884075" y="238975"/>
            <a:chExt cx="882599" cy="403555"/>
          </a:xfrm>
        </p:grpSpPr>
        <p:sp>
          <p:nvSpPr>
            <p:cNvPr id="88" name="Google Shape;88;p9"/>
            <p:cNvSpPr/>
            <p:nvPr/>
          </p:nvSpPr>
          <p:spPr>
            <a:xfrm>
              <a:off x="8255437" y="436475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7884075" y="238975"/>
              <a:ext cx="139874" cy="13987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8626800" y="378850"/>
              <a:ext cx="139874" cy="13987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9"/>
          <p:cNvGrpSpPr/>
          <p:nvPr/>
        </p:nvGrpSpPr>
        <p:grpSpPr>
          <a:xfrm>
            <a:off x="2422725" y="4313625"/>
            <a:ext cx="7035600" cy="513300"/>
            <a:chOff x="2422725" y="4313625"/>
            <a:chExt cx="7035600" cy="513300"/>
          </a:xfrm>
        </p:grpSpPr>
        <p:cxnSp>
          <p:nvCxnSpPr>
            <p:cNvPr id="92" name="Google Shape;92;p9"/>
            <p:cNvCxnSpPr/>
            <p:nvPr/>
          </p:nvCxnSpPr>
          <p:spPr>
            <a:xfrm rot="10800000">
              <a:off x="3750275" y="4313625"/>
              <a:ext cx="5590200" cy="513300"/>
            </a:xfrm>
            <a:prstGeom prst="bentConnector3">
              <a:avLst>
                <a:gd name="adj1" fmla="val 6414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93" name="Google Shape;93;p9"/>
            <p:cNvCxnSpPr/>
            <p:nvPr/>
          </p:nvCxnSpPr>
          <p:spPr>
            <a:xfrm flipH="1">
              <a:off x="2422725" y="4652400"/>
              <a:ext cx="7035600" cy="115800"/>
            </a:xfrm>
            <a:prstGeom prst="bentConnector4">
              <a:avLst>
                <a:gd name="adj1" fmla="val 34437"/>
                <a:gd name="adj2" fmla="val 30563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"/>
          </p:nvPr>
        </p:nvSpPr>
        <p:spPr>
          <a:xfrm>
            <a:off x="2917223" y="166110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2"/>
          </p:nvPr>
        </p:nvSpPr>
        <p:spPr>
          <a:xfrm>
            <a:off x="2917223" y="247945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3"/>
          </p:nvPr>
        </p:nvSpPr>
        <p:spPr>
          <a:xfrm>
            <a:off x="2917223" y="3297775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4"/>
          </p:nvPr>
        </p:nvSpPr>
        <p:spPr>
          <a:xfrm>
            <a:off x="2917223" y="411610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5" hasCustomPrompt="1"/>
          </p:nvPr>
        </p:nvSpPr>
        <p:spPr>
          <a:xfrm>
            <a:off x="1986273" y="1401350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6" hasCustomPrompt="1"/>
          </p:nvPr>
        </p:nvSpPr>
        <p:spPr>
          <a:xfrm>
            <a:off x="1986273" y="3037983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 hasCustomPrompt="1"/>
          </p:nvPr>
        </p:nvSpPr>
        <p:spPr>
          <a:xfrm>
            <a:off x="1986273" y="2219667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8" hasCustomPrompt="1"/>
          </p:nvPr>
        </p:nvSpPr>
        <p:spPr>
          <a:xfrm>
            <a:off x="1986273" y="3856300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9"/>
          </p:nvPr>
        </p:nvSpPr>
        <p:spPr>
          <a:xfrm>
            <a:off x="2917223" y="140135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13"/>
          </p:nvPr>
        </p:nvSpPr>
        <p:spPr>
          <a:xfrm>
            <a:off x="2917227" y="221970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4"/>
          </p:nvPr>
        </p:nvSpPr>
        <p:spPr>
          <a:xfrm>
            <a:off x="2917223" y="3037976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15"/>
          </p:nvPr>
        </p:nvSpPr>
        <p:spPr>
          <a:xfrm>
            <a:off x="2917227" y="3856301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25" name="Google Shape;125;p13"/>
          <p:cNvGrpSpPr/>
          <p:nvPr/>
        </p:nvGrpSpPr>
        <p:grpSpPr>
          <a:xfrm>
            <a:off x="8113600" y="227500"/>
            <a:ext cx="882599" cy="403555"/>
            <a:chOff x="7884075" y="238975"/>
            <a:chExt cx="882599" cy="403555"/>
          </a:xfrm>
        </p:grpSpPr>
        <p:sp>
          <p:nvSpPr>
            <p:cNvPr id="126" name="Google Shape;126;p13"/>
            <p:cNvSpPr/>
            <p:nvPr/>
          </p:nvSpPr>
          <p:spPr>
            <a:xfrm>
              <a:off x="8255437" y="436475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7884075" y="238975"/>
              <a:ext cx="139874" cy="13987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8626800" y="378850"/>
              <a:ext cx="139874" cy="13987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13"/>
          <p:cNvGrpSpPr/>
          <p:nvPr/>
        </p:nvGrpSpPr>
        <p:grpSpPr>
          <a:xfrm>
            <a:off x="378100" y="-216500"/>
            <a:ext cx="8131200" cy="5239200"/>
            <a:chOff x="378100" y="-216500"/>
            <a:chExt cx="8131200" cy="5239200"/>
          </a:xfrm>
        </p:grpSpPr>
        <p:cxnSp>
          <p:nvCxnSpPr>
            <p:cNvPr id="130" name="Google Shape;130;p13"/>
            <p:cNvCxnSpPr/>
            <p:nvPr/>
          </p:nvCxnSpPr>
          <p:spPr>
            <a:xfrm>
              <a:off x="378100" y="-216500"/>
              <a:ext cx="7978800" cy="5086800"/>
            </a:xfrm>
            <a:prstGeom prst="bentConnector3">
              <a:avLst>
                <a:gd name="adj1" fmla="val -97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31" name="Google Shape;131;p13"/>
            <p:cNvCxnSpPr/>
            <p:nvPr/>
          </p:nvCxnSpPr>
          <p:spPr>
            <a:xfrm>
              <a:off x="530500" y="-64100"/>
              <a:ext cx="7978800" cy="5086800"/>
            </a:xfrm>
            <a:prstGeom prst="bentConnector3">
              <a:avLst>
                <a:gd name="adj1" fmla="val -97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subTitle" idx="1"/>
          </p:nvPr>
        </p:nvSpPr>
        <p:spPr>
          <a:xfrm>
            <a:off x="4827974" y="1602925"/>
            <a:ext cx="3318600" cy="19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2"/>
          </p:nvPr>
        </p:nvSpPr>
        <p:spPr>
          <a:xfrm>
            <a:off x="997425" y="1602925"/>
            <a:ext cx="3318600" cy="19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4" name="Google Shape;164;p17"/>
          <p:cNvGrpSpPr/>
          <p:nvPr/>
        </p:nvGrpSpPr>
        <p:grpSpPr>
          <a:xfrm>
            <a:off x="-320650" y="-762725"/>
            <a:ext cx="9327075" cy="7125850"/>
            <a:chOff x="-320650" y="-762725"/>
            <a:chExt cx="9327075" cy="7125850"/>
          </a:xfrm>
        </p:grpSpPr>
        <p:cxnSp>
          <p:nvCxnSpPr>
            <p:cNvPr id="165" name="Google Shape;165;p17"/>
            <p:cNvCxnSpPr/>
            <p:nvPr/>
          </p:nvCxnSpPr>
          <p:spPr>
            <a:xfrm rot="-5400000" flipH="1">
              <a:off x="6857075" y="1775500"/>
              <a:ext cx="4097100" cy="1878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6" name="Google Shape;166;p17"/>
            <p:cNvCxnSpPr/>
            <p:nvPr/>
          </p:nvCxnSpPr>
          <p:spPr>
            <a:xfrm rot="10800000" flipH="1">
              <a:off x="667900" y="4271400"/>
              <a:ext cx="2765700" cy="9639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7" name="Google Shape;167;p17"/>
            <p:cNvCxnSpPr/>
            <p:nvPr/>
          </p:nvCxnSpPr>
          <p:spPr>
            <a:xfrm rot="5400000" flipH="1">
              <a:off x="7318025" y="3907700"/>
              <a:ext cx="3045000" cy="3318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8" name="Google Shape;168;p17"/>
            <p:cNvCxnSpPr/>
            <p:nvPr/>
          </p:nvCxnSpPr>
          <p:spPr>
            <a:xfrm rot="5400000" flipH="1">
              <a:off x="7083950" y="4541675"/>
              <a:ext cx="3325500" cy="317400"/>
            </a:xfrm>
            <a:prstGeom prst="bentConnector3">
              <a:avLst>
                <a:gd name="adj1" fmla="val 6457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9" name="Google Shape;169;p17"/>
            <p:cNvCxnSpPr/>
            <p:nvPr/>
          </p:nvCxnSpPr>
          <p:spPr>
            <a:xfrm rot="10800000" flipH="1">
              <a:off x="-320650" y="4087825"/>
              <a:ext cx="5808300" cy="8787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70" name="Google Shape;170;p17"/>
            <p:cNvCxnSpPr/>
            <p:nvPr/>
          </p:nvCxnSpPr>
          <p:spPr>
            <a:xfrm rot="5400000">
              <a:off x="-237850" y="2225"/>
              <a:ext cx="2082300" cy="729600"/>
            </a:xfrm>
            <a:prstGeom prst="bentConnector3">
              <a:avLst>
                <a:gd name="adj1" fmla="val 4350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71" name="Google Shape;171;p17"/>
            <p:cNvCxnSpPr/>
            <p:nvPr/>
          </p:nvCxnSpPr>
          <p:spPr>
            <a:xfrm rot="5400000">
              <a:off x="-317750" y="-132725"/>
              <a:ext cx="1866600" cy="606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2" name="Google Shape;172;p17"/>
          <p:cNvGrpSpPr/>
          <p:nvPr/>
        </p:nvGrpSpPr>
        <p:grpSpPr>
          <a:xfrm>
            <a:off x="179243" y="1771891"/>
            <a:ext cx="400449" cy="2933146"/>
            <a:chOff x="7553711" y="-2334286"/>
            <a:chExt cx="455625" cy="3337292"/>
          </a:xfrm>
        </p:grpSpPr>
        <p:sp>
          <p:nvSpPr>
            <p:cNvPr id="173" name="Google Shape;173;p17"/>
            <p:cNvSpPr/>
            <p:nvPr/>
          </p:nvSpPr>
          <p:spPr>
            <a:xfrm>
              <a:off x="7728940" y="-1977361"/>
              <a:ext cx="280396" cy="280396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7766124" y="796950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7553711" y="-2334286"/>
              <a:ext cx="151325" cy="15132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subTitle" idx="1"/>
          </p:nvPr>
        </p:nvSpPr>
        <p:spPr>
          <a:xfrm>
            <a:off x="720000" y="1268825"/>
            <a:ext cx="7704000" cy="8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8" name="Google Shape;188;p19"/>
          <p:cNvGrpSpPr/>
          <p:nvPr/>
        </p:nvGrpSpPr>
        <p:grpSpPr>
          <a:xfrm>
            <a:off x="8217450" y="-781975"/>
            <a:ext cx="1124700" cy="6431700"/>
            <a:chOff x="8217450" y="-781975"/>
            <a:chExt cx="1124700" cy="6431700"/>
          </a:xfrm>
        </p:grpSpPr>
        <p:cxnSp>
          <p:nvCxnSpPr>
            <p:cNvPr id="189" name="Google Shape;189;p19"/>
            <p:cNvCxnSpPr/>
            <p:nvPr/>
          </p:nvCxnSpPr>
          <p:spPr>
            <a:xfrm rot="5400000">
              <a:off x="7864150" y="-105625"/>
              <a:ext cx="2082300" cy="729600"/>
            </a:xfrm>
            <a:prstGeom prst="bentConnector3">
              <a:avLst>
                <a:gd name="adj1" fmla="val 4350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90" name="Google Shape;190;p19"/>
            <p:cNvCxnSpPr/>
            <p:nvPr/>
          </p:nvCxnSpPr>
          <p:spPr>
            <a:xfrm rot="5400000">
              <a:off x="8105550" y="-44125"/>
              <a:ext cx="1866600" cy="606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91" name="Google Shape;191;p19"/>
            <p:cNvCxnSpPr/>
            <p:nvPr/>
          </p:nvCxnSpPr>
          <p:spPr>
            <a:xfrm rot="-5400000">
              <a:off x="7613150" y="4243775"/>
              <a:ext cx="2082300" cy="729600"/>
            </a:xfrm>
            <a:prstGeom prst="bentConnector3">
              <a:avLst>
                <a:gd name="adj1" fmla="val 4350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92" name="Google Shape;192;p19"/>
            <p:cNvCxnSpPr/>
            <p:nvPr/>
          </p:nvCxnSpPr>
          <p:spPr>
            <a:xfrm rot="-5400000">
              <a:off x="7587450" y="4305275"/>
              <a:ext cx="1866600" cy="606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93" name="Google Shape;193;p19"/>
          <p:cNvGrpSpPr/>
          <p:nvPr/>
        </p:nvGrpSpPr>
        <p:grpSpPr>
          <a:xfrm>
            <a:off x="8618643" y="1192466"/>
            <a:ext cx="400449" cy="2933146"/>
            <a:chOff x="7553711" y="-2334286"/>
            <a:chExt cx="455625" cy="3337292"/>
          </a:xfrm>
        </p:grpSpPr>
        <p:sp>
          <p:nvSpPr>
            <p:cNvPr id="194" name="Google Shape;194;p19"/>
            <p:cNvSpPr/>
            <p:nvPr/>
          </p:nvSpPr>
          <p:spPr>
            <a:xfrm>
              <a:off x="7728940" y="-1977361"/>
              <a:ext cx="280396" cy="280396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7766124" y="796950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7553711" y="-2334286"/>
              <a:ext cx="151325" cy="15132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8" r:id="rId6"/>
    <p:sldLayoutId id="2147483659" r:id="rId7"/>
    <p:sldLayoutId id="2147483663" r:id="rId8"/>
    <p:sldLayoutId id="2147483665" r:id="rId9"/>
    <p:sldLayoutId id="2147483668" r:id="rId10"/>
    <p:sldLayoutId id="2147483669" r:id="rId11"/>
    <p:sldLayoutId id="2147483670" r:id="rId12"/>
    <p:sldLayoutId id="2147483671" r:id="rId13"/>
    <p:sldLayoutId id="2147483674" r:id="rId14"/>
    <p:sldLayoutId id="214748367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"/>
          <p:cNvSpPr txBox="1">
            <a:spLocks noGrp="1"/>
          </p:cNvSpPr>
          <p:nvPr>
            <p:ph type="ctrTitle"/>
          </p:nvPr>
        </p:nvSpPr>
        <p:spPr>
          <a:xfrm>
            <a:off x="4157700" y="1061225"/>
            <a:ext cx="4260000" cy="17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dirty="0">
                <a:effectLst/>
                <a:latin typeface="Sora" charset="0"/>
                <a:cs typeface="Sora" charset="0"/>
              </a:rPr>
              <a:t>Garbage Bin Level Prediction and Collection</a:t>
            </a:r>
            <a:endParaRPr lang="en-IN" sz="3600" dirty="0">
              <a:latin typeface="Sora" charset="0"/>
              <a:cs typeface="Sora" charset="0"/>
            </a:endParaRPr>
          </a:p>
        </p:txBody>
      </p:sp>
      <p:sp>
        <p:nvSpPr>
          <p:cNvPr id="369" name="Google Shape;369;p33"/>
          <p:cNvSpPr txBox="1">
            <a:spLocks noGrp="1"/>
          </p:cNvSpPr>
          <p:nvPr>
            <p:ph type="subTitle" idx="1"/>
          </p:nvPr>
        </p:nvSpPr>
        <p:spPr>
          <a:xfrm>
            <a:off x="4157700" y="2997200"/>
            <a:ext cx="426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Batch No: 12</a:t>
            </a:r>
            <a:endParaRPr dirty="0"/>
          </a:p>
        </p:txBody>
      </p:sp>
      <p:cxnSp>
        <p:nvCxnSpPr>
          <p:cNvPr id="370" name="Google Shape;370;p33"/>
          <p:cNvCxnSpPr>
            <a:endCxn id="369" idx="1"/>
          </p:cNvCxnSpPr>
          <p:nvPr/>
        </p:nvCxnSpPr>
        <p:spPr>
          <a:xfrm rot="-5400000" flipH="1">
            <a:off x="1987200" y="1009550"/>
            <a:ext cx="3995700" cy="3453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371" name="Google Shape;371;p33"/>
          <p:cNvGrpSpPr/>
          <p:nvPr/>
        </p:nvGrpSpPr>
        <p:grpSpPr>
          <a:xfrm>
            <a:off x="713228" y="756273"/>
            <a:ext cx="2795593" cy="3610859"/>
            <a:chOff x="713228" y="756273"/>
            <a:chExt cx="2795593" cy="3610859"/>
          </a:xfrm>
        </p:grpSpPr>
        <p:grpSp>
          <p:nvGrpSpPr>
            <p:cNvPr id="372" name="Google Shape;372;p33"/>
            <p:cNvGrpSpPr/>
            <p:nvPr/>
          </p:nvGrpSpPr>
          <p:grpSpPr>
            <a:xfrm>
              <a:off x="713228" y="756273"/>
              <a:ext cx="2795593" cy="3610859"/>
              <a:chOff x="293087" y="273641"/>
              <a:chExt cx="3511170" cy="4535116"/>
            </a:xfrm>
          </p:grpSpPr>
          <p:sp>
            <p:nvSpPr>
              <p:cNvPr id="373" name="Google Shape;373;p33"/>
              <p:cNvSpPr/>
              <p:nvPr/>
            </p:nvSpPr>
            <p:spPr>
              <a:xfrm>
                <a:off x="2601618" y="4214808"/>
                <a:ext cx="324803" cy="324793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4231" extrusionOk="0">
                    <a:moveTo>
                      <a:pt x="4230" y="2118"/>
                    </a:moveTo>
                    <a:cubicBezTo>
                      <a:pt x="4230" y="3280"/>
                      <a:pt x="3281" y="4230"/>
                      <a:pt x="2113" y="4230"/>
                    </a:cubicBezTo>
                    <a:cubicBezTo>
                      <a:pt x="944" y="4230"/>
                      <a:pt x="1" y="3280"/>
                      <a:pt x="1" y="2118"/>
                    </a:cubicBezTo>
                    <a:cubicBezTo>
                      <a:pt x="1" y="950"/>
                      <a:pt x="944" y="0"/>
                      <a:pt x="2113" y="0"/>
                    </a:cubicBezTo>
                    <a:cubicBezTo>
                      <a:pt x="3281" y="0"/>
                      <a:pt x="4230" y="950"/>
                      <a:pt x="4230" y="211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3"/>
              <p:cNvSpPr/>
              <p:nvPr/>
            </p:nvSpPr>
            <p:spPr>
              <a:xfrm>
                <a:off x="3332150" y="2479887"/>
                <a:ext cx="187378" cy="187402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4231" extrusionOk="0">
                    <a:moveTo>
                      <a:pt x="4230" y="2119"/>
                    </a:moveTo>
                    <a:cubicBezTo>
                      <a:pt x="4230" y="3287"/>
                      <a:pt x="3280" y="4231"/>
                      <a:pt x="2112" y="4231"/>
                    </a:cubicBezTo>
                    <a:cubicBezTo>
                      <a:pt x="944" y="4231"/>
                      <a:pt x="0" y="3287"/>
                      <a:pt x="0" y="2119"/>
                    </a:cubicBezTo>
                    <a:cubicBezTo>
                      <a:pt x="0" y="950"/>
                      <a:pt x="944" y="1"/>
                      <a:pt x="2112" y="1"/>
                    </a:cubicBezTo>
                    <a:cubicBezTo>
                      <a:pt x="3280" y="1"/>
                      <a:pt x="4230" y="950"/>
                      <a:pt x="4230" y="21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3"/>
              <p:cNvSpPr/>
              <p:nvPr/>
            </p:nvSpPr>
            <p:spPr>
              <a:xfrm>
                <a:off x="293087" y="273641"/>
                <a:ext cx="181266" cy="181242"/>
              </a:xfrm>
              <a:custGeom>
                <a:avLst/>
                <a:gdLst/>
                <a:ahLst/>
                <a:cxnLst/>
                <a:rect l="l" t="t" r="r" b="b"/>
                <a:pathLst>
                  <a:path w="3298" h="3298" extrusionOk="0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3"/>
              <p:cNvSpPr/>
              <p:nvPr/>
            </p:nvSpPr>
            <p:spPr>
              <a:xfrm>
                <a:off x="1038559" y="4453324"/>
                <a:ext cx="192303" cy="192296"/>
              </a:xfrm>
              <a:custGeom>
                <a:avLst/>
                <a:gdLst/>
                <a:ahLst/>
                <a:cxnLst/>
                <a:rect l="l" t="t" r="r" b="b"/>
                <a:pathLst>
                  <a:path w="2505" h="2505" extrusionOk="0">
                    <a:moveTo>
                      <a:pt x="2504" y="1255"/>
                    </a:moveTo>
                    <a:cubicBezTo>
                      <a:pt x="2504" y="1946"/>
                      <a:pt x="1946" y="2504"/>
                      <a:pt x="1256" y="2504"/>
                    </a:cubicBezTo>
                    <a:cubicBezTo>
                      <a:pt x="559" y="2504"/>
                      <a:pt x="1" y="1946"/>
                      <a:pt x="1" y="1255"/>
                    </a:cubicBezTo>
                    <a:cubicBezTo>
                      <a:pt x="1" y="559"/>
                      <a:pt x="559" y="1"/>
                      <a:pt x="1256" y="1"/>
                    </a:cubicBezTo>
                    <a:cubicBezTo>
                      <a:pt x="1946" y="1"/>
                      <a:pt x="2504" y="559"/>
                      <a:pt x="2504" y="12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3"/>
              <p:cNvSpPr/>
              <p:nvPr/>
            </p:nvSpPr>
            <p:spPr>
              <a:xfrm>
                <a:off x="434250" y="2832705"/>
                <a:ext cx="192226" cy="192220"/>
              </a:xfrm>
              <a:custGeom>
                <a:avLst/>
                <a:gdLst/>
                <a:ahLst/>
                <a:cxnLst/>
                <a:rect l="l" t="t" r="r" b="b"/>
                <a:pathLst>
                  <a:path w="2504" h="2504" extrusionOk="0">
                    <a:moveTo>
                      <a:pt x="2504" y="1249"/>
                    </a:moveTo>
                    <a:cubicBezTo>
                      <a:pt x="2504" y="1940"/>
                      <a:pt x="1945" y="2504"/>
                      <a:pt x="1255" y="2504"/>
                    </a:cubicBezTo>
                    <a:cubicBezTo>
                      <a:pt x="564" y="2504"/>
                      <a:pt x="0" y="1940"/>
                      <a:pt x="0" y="1249"/>
                    </a:cubicBezTo>
                    <a:cubicBezTo>
                      <a:pt x="0" y="558"/>
                      <a:pt x="564" y="0"/>
                      <a:pt x="1255" y="0"/>
                    </a:cubicBezTo>
                    <a:cubicBezTo>
                      <a:pt x="1945" y="0"/>
                      <a:pt x="2504" y="558"/>
                      <a:pt x="2504" y="12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3"/>
              <p:cNvSpPr/>
              <p:nvPr/>
            </p:nvSpPr>
            <p:spPr>
              <a:xfrm>
                <a:off x="1464919" y="461450"/>
                <a:ext cx="510350" cy="510334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3"/>
              <p:cNvSpPr/>
              <p:nvPr/>
            </p:nvSpPr>
            <p:spPr>
              <a:xfrm>
                <a:off x="627777" y="1786738"/>
                <a:ext cx="324727" cy="324793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4231" extrusionOk="0">
                    <a:moveTo>
                      <a:pt x="4230" y="2113"/>
                    </a:moveTo>
                    <a:cubicBezTo>
                      <a:pt x="4230" y="3281"/>
                      <a:pt x="3280" y="4231"/>
                      <a:pt x="2112" y="4231"/>
                    </a:cubicBezTo>
                    <a:cubicBezTo>
                      <a:pt x="950" y="4231"/>
                      <a:pt x="0" y="3281"/>
                      <a:pt x="0" y="2113"/>
                    </a:cubicBezTo>
                    <a:cubicBezTo>
                      <a:pt x="0" y="945"/>
                      <a:pt x="950" y="1"/>
                      <a:pt x="2112" y="1"/>
                    </a:cubicBezTo>
                    <a:cubicBezTo>
                      <a:pt x="3280" y="1"/>
                      <a:pt x="4230" y="945"/>
                      <a:pt x="4230" y="21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3"/>
              <p:cNvSpPr/>
              <p:nvPr/>
            </p:nvSpPr>
            <p:spPr>
              <a:xfrm>
                <a:off x="782300" y="4555574"/>
                <a:ext cx="2362761" cy="253182"/>
              </a:xfrm>
              <a:custGeom>
                <a:avLst/>
                <a:gdLst/>
                <a:ahLst/>
                <a:cxnLst/>
                <a:rect l="l" t="t" r="r" b="b"/>
                <a:pathLst>
                  <a:path w="34075" h="8058" extrusionOk="0">
                    <a:moveTo>
                      <a:pt x="34075" y="4029"/>
                    </a:moveTo>
                    <a:cubicBezTo>
                      <a:pt x="34075" y="6256"/>
                      <a:pt x="26444" y="8057"/>
                      <a:pt x="17041" y="8057"/>
                    </a:cubicBezTo>
                    <a:cubicBezTo>
                      <a:pt x="7632" y="8057"/>
                      <a:pt x="1" y="6256"/>
                      <a:pt x="1" y="4029"/>
                    </a:cubicBezTo>
                    <a:cubicBezTo>
                      <a:pt x="1" y="1807"/>
                      <a:pt x="7632" y="0"/>
                      <a:pt x="17041" y="0"/>
                    </a:cubicBezTo>
                    <a:cubicBezTo>
                      <a:pt x="26444" y="0"/>
                      <a:pt x="34075" y="1807"/>
                      <a:pt x="34075" y="4029"/>
                    </a:cubicBezTo>
                    <a:close/>
                  </a:path>
                </a:pathLst>
              </a:custGeom>
              <a:solidFill>
                <a:srgbClr val="134F5C">
                  <a:alpha val="32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3"/>
              <p:cNvSpPr/>
              <p:nvPr/>
            </p:nvSpPr>
            <p:spPr>
              <a:xfrm>
                <a:off x="1535627" y="4051294"/>
                <a:ext cx="926891" cy="682211"/>
              </a:xfrm>
              <a:custGeom>
                <a:avLst/>
                <a:gdLst/>
                <a:ahLst/>
                <a:cxnLst/>
                <a:rect l="l" t="t" r="r" b="b"/>
                <a:pathLst>
                  <a:path w="12074" h="8887" extrusionOk="0">
                    <a:moveTo>
                      <a:pt x="5151" y="8881"/>
                    </a:moveTo>
                    <a:cubicBezTo>
                      <a:pt x="5013" y="8869"/>
                      <a:pt x="4886" y="8840"/>
                      <a:pt x="4754" y="8800"/>
                    </a:cubicBezTo>
                    <a:lnTo>
                      <a:pt x="1600" y="7707"/>
                    </a:lnTo>
                    <a:cubicBezTo>
                      <a:pt x="599" y="7361"/>
                      <a:pt x="0" y="6435"/>
                      <a:pt x="190" y="5549"/>
                    </a:cubicBezTo>
                    <a:lnTo>
                      <a:pt x="1180" y="858"/>
                    </a:lnTo>
                    <a:cubicBezTo>
                      <a:pt x="1197" y="778"/>
                      <a:pt x="1266" y="720"/>
                      <a:pt x="1358" y="715"/>
                    </a:cubicBezTo>
                    <a:lnTo>
                      <a:pt x="8621" y="7"/>
                    </a:lnTo>
                    <a:cubicBezTo>
                      <a:pt x="8696" y="1"/>
                      <a:pt x="8776" y="30"/>
                      <a:pt x="8828" y="82"/>
                    </a:cubicBezTo>
                    <a:cubicBezTo>
                      <a:pt x="8880" y="133"/>
                      <a:pt x="8897" y="202"/>
                      <a:pt x="8886" y="260"/>
                    </a:cubicBezTo>
                    <a:lnTo>
                      <a:pt x="7591" y="4634"/>
                    </a:lnTo>
                    <a:lnTo>
                      <a:pt x="7591" y="4634"/>
                    </a:lnTo>
                    <a:cubicBezTo>
                      <a:pt x="7366" y="5399"/>
                      <a:pt x="7890" y="6210"/>
                      <a:pt x="8799" y="6498"/>
                    </a:cubicBezTo>
                    <a:lnTo>
                      <a:pt x="11803" y="7448"/>
                    </a:lnTo>
                    <a:cubicBezTo>
                      <a:pt x="11964" y="7499"/>
                      <a:pt x="12074" y="7626"/>
                      <a:pt x="12062" y="7764"/>
                    </a:cubicBezTo>
                    <a:cubicBezTo>
                      <a:pt x="12057" y="7902"/>
                      <a:pt x="11947" y="8006"/>
                      <a:pt x="11786" y="8029"/>
                    </a:cubicBezTo>
                    <a:lnTo>
                      <a:pt x="5438" y="8881"/>
                    </a:lnTo>
                    <a:cubicBezTo>
                      <a:pt x="5352" y="8886"/>
                      <a:pt x="5254" y="8886"/>
                      <a:pt x="5151" y="8881"/>
                    </a:cubicBezTo>
                    <a:close/>
                    <a:moveTo>
                      <a:pt x="1583" y="1071"/>
                    </a:moveTo>
                    <a:lnTo>
                      <a:pt x="610" y="5641"/>
                    </a:lnTo>
                    <a:cubicBezTo>
                      <a:pt x="461" y="6349"/>
                      <a:pt x="944" y="7079"/>
                      <a:pt x="1732" y="7356"/>
                    </a:cubicBezTo>
                    <a:lnTo>
                      <a:pt x="4892" y="8438"/>
                    </a:lnTo>
                    <a:cubicBezTo>
                      <a:pt x="5036" y="8489"/>
                      <a:pt x="5197" y="8507"/>
                      <a:pt x="5346" y="8484"/>
                    </a:cubicBezTo>
                    <a:lnTo>
                      <a:pt x="11257" y="7684"/>
                    </a:lnTo>
                    <a:lnTo>
                      <a:pt x="8667" y="6855"/>
                    </a:lnTo>
                    <a:cubicBezTo>
                      <a:pt x="7533" y="6492"/>
                      <a:pt x="6866" y="5462"/>
                      <a:pt x="7153" y="4507"/>
                    </a:cubicBezTo>
                    <a:lnTo>
                      <a:pt x="8350" y="427"/>
                    </a:lnTo>
                    <a:close/>
                    <a:moveTo>
                      <a:pt x="7366" y="4570"/>
                    </a:moveTo>
                    <a:close/>
                  </a:path>
                </a:pathLst>
              </a:custGeom>
              <a:solidFill>
                <a:srgbClr val="D1E0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3"/>
              <p:cNvSpPr/>
              <p:nvPr/>
            </p:nvSpPr>
            <p:spPr>
              <a:xfrm>
                <a:off x="1553284" y="4069027"/>
                <a:ext cx="908390" cy="648971"/>
              </a:xfrm>
              <a:custGeom>
                <a:avLst/>
                <a:gdLst/>
                <a:ahLst/>
                <a:cxnLst/>
                <a:rect l="l" t="t" r="r" b="b"/>
                <a:pathLst>
                  <a:path w="11833" h="8454" extrusionOk="0">
                    <a:moveTo>
                      <a:pt x="11585" y="7153"/>
                    </a:moveTo>
                    <a:lnTo>
                      <a:pt x="8564" y="6233"/>
                    </a:lnTo>
                    <a:cubicBezTo>
                      <a:pt x="7689" y="5956"/>
                      <a:pt x="7188" y="5174"/>
                      <a:pt x="7401" y="4437"/>
                    </a:cubicBezTo>
                    <a:lnTo>
                      <a:pt x="8638" y="248"/>
                    </a:lnTo>
                    <a:cubicBezTo>
                      <a:pt x="8661" y="190"/>
                      <a:pt x="8638" y="115"/>
                      <a:pt x="8592" y="75"/>
                    </a:cubicBezTo>
                    <a:cubicBezTo>
                      <a:pt x="8541" y="23"/>
                      <a:pt x="8466" y="0"/>
                      <a:pt x="8391" y="6"/>
                    </a:cubicBezTo>
                    <a:lnTo>
                      <a:pt x="1307" y="581"/>
                    </a:lnTo>
                    <a:cubicBezTo>
                      <a:pt x="1226" y="587"/>
                      <a:pt x="1151" y="650"/>
                      <a:pt x="1134" y="725"/>
                    </a:cubicBezTo>
                    <a:lnTo>
                      <a:pt x="179" y="5237"/>
                    </a:lnTo>
                    <a:cubicBezTo>
                      <a:pt x="0" y="6095"/>
                      <a:pt x="576" y="6987"/>
                      <a:pt x="1537" y="7315"/>
                    </a:cubicBezTo>
                    <a:lnTo>
                      <a:pt x="4575" y="8368"/>
                    </a:lnTo>
                    <a:cubicBezTo>
                      <a:pt x="4696" y="8408"/>
                      <a:pt x="4829" y="8437"/>
                      <a:pt x="4955" y="8448"/>
                    </a:cubicBezTo>
                    <a:cubicBezTo>
                      <a:pt x="5047" y="8454"/>
                      <a:pt x="5145" y="8448"/>
                      <a:pt x="5237" y="8437"/>
                    </a:cubicBezTo>
                    <a:lnTo>
                      <a:pt x="11568" y="7597"/>
                    </a:lnTo>
                    <a:cubicBezTo>
                      <a:pt x="11723" y="7573"/>
                      <a:pt x="11832" y="7516"/>
                      <a:pt x="11832" y="7412"/>
                    </a:cubicBezTo>
                    <a:cubicBezTo>
                      <a:pt x="11832" y="7326"/>
                      <a:pt x="11740" y="7194"/>
                      <a:pt x="11585" y="71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3"/>
              <p:cNvSpPr/>
              <p:nvPr/>
            </p:nvSpPr>
            <p:spPr>
              <a:xfrm>
                <a:off x="700629" y="2436189"/>
                <a:ext cx="2361445" cy="1971248"/>
              </a:xfrm>
              <a:custGeom>
                <a:avLst/>
                <a:gdLst/>
                <a:ahLst/>
                <a:cxnLst/>
                <a:rect l="l" t="t" r="r" b="b"/>
                <a:pathLst>
                  <a:path w="30761" h="25679" extrusionOk="0">
                    <a:moveTo>
                      <a:pt x="29931" y="23601"/>
                    </a:moveTo>
                    <a:lnTo>
                      <a:pt x="1474" y="25638"/>
                    </a:lnTo>
                    <a:cubicBezTo>
                      <a:pt x="881" y="25678"/>
                      <a:pt x="375" y="25178"/>
                      <a:pt x="369" y="24516"/>
                    </a:cubicBezTo>
                    <a:lnTo>
                      <a:pt x="6" y="1215"/>
                    </a:lnTo>
                    <a:cubicBezTo>
                      <a:pt x="1" y="559"/>
                      <a:pt x="570" y="12"/>
                      <a:pt x="1635" y="0"/>
                    </a:cubicBezTo>
                    <a:lnTo>
                      <a:pt x="29373" y="1059"/>
                    </a:lnTo>
                    <a:cubicBezTo>
                      <a:pt x="29834" y="1071"/>
                      <a:pt x="30219" y="1548"/>
                      <a:pt x="30236" y="2124"/>
                    </a:cubicBezTo>
                    <a:lnTo>
                      <a:pt x="30754" y="22496"/>
                    </a:lnTo>
                    <a:cubicBezTo>
                      <a:pt x="30760" y="23071"/>
                      <a:pt x="30403" y="23566"/>
                      <a:pt x="29931" y="236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3"/>
              <p:cNvSpPr/>
              <p:nvPr/>
            </p:nvSpPr>
            <p:spPr>
              <a:xfrm>
                <a:off x="754981" y="2433963"/>
                <a:ext cx="2362750" cy="1968178"/>
              </a:xfrm>
              <a:custGeom>
                <a:avLst/>
                <a:gdLst/>
                <a:ahLst/>
                <a:cxnLst/>
                <a:rect l="l" t="t" r="r" b="b"/>
                <a:pathLst>
                  <a:path w="30778" h="25639" extrusionOk="0">
                    <a:moveTo>
                      <a:pt x="29954" y="23572"/>
                    </a:moveTo>
                    <a:lnTo>
                      <a:pt x="1479" y="25592"/>
                    </a:lnTo>
                    <a:cubicBezTo>
                      <a:pt x="875" y="25638"/>
                      <a:pt x="380" y="25132"/>
                      <a:pt x="369" y="24470"/>
                    </a:cubicBezTo>
                    <a:lnTo>
                      <a:pt x="6" y="1163"/>
                    </a:lnTo>
                    <a:cubicBezTo>
                      <a:pt x="0" y="513"/>
                      <a:pt x="472" y="1"/>
                      <a:pt x="1071" y="18"/>
                    </a:cubicBezTo>
                    <a:lnTo>
                      <a:pt x="29385" y="1019"/>
                    </a:lnTo>
                    <a:cubicBezTo>
                      <a:pt x="29845" y="1036"/>
                      <a:pt x="30230" y="1520"/>
                      <a:pt x="30248" y="2084"/>
                    </a:cubicBezTo>
                    <a:lnTo>
                      <a:pt x="30766" y="22462"/>
                    </a:lnTo>
                    <a:cubicBezTo>
                      <a:pt x="30777" y="23049"/>
                      <a:pt x="30415" y="23544"/>
                      <a:pt x="29954" y="235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3"/>
              <p:cNvSpPr/>
              <p:nvPr/>
            </p:nvSpPr>
            <p:spPr>
              <a:xfrm>
                <a:off x="754059" y="2433963"/>
                <a:ext cx="2359219" cy="1751701"/>
              </a:xfrm>
              <a:custGeom>
                <a:avLst/>
                <a:gdLst/>
                <a:ahLst/>
                <a:cxnLst/>
                <a:rect l="l" t="t" r="r" b="b"/>
                <a:pathLst>
                  <a:path w="30732" h="22819" extrusionOk="0">
                    <a:moveTo>
                      <a:pt x="30732" y="21017"/>
                    </a:moveTo>
                    <a:lnTo>
                      <a:pt x="30254" y="2084"/>
                    </a:lnTo>
                    <a:cubicBezTo>
                      <a:pt x="30237" y="1508"/>
                      <a:pt x="29851" y="1036"/>
                      <a:pt x="29391" y="1019"/>
                    </a:cubicBezTo>
                    <a:lnTo>
                      <a:pt x="1077" y="18"/>
                    </a:lnTo>
                    <a:cubicBezTo>
                      <a:pt x="479" y="1"/>
                      <a:pt x="1" y="507"/>
                      <a:pt x="12" y="1163"/>
                    </a:cubicBezTo>
                    <a:lnTo>
                      <a:pt x="346" y="228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3"/>
              <p:cNvSpPr/>
              <p:nvPr/>
            </p:nvSpPr>
            <p:spPr>
              <a:xfrm>
                <a:off x="854394" y="2555025"/>
                <a:ext cx="2180274" cy="1505208"/>
              </a:xfrm>
              <a:custGeom>
                <a:avLst/>
                <a:gdLst/>
                <a:ahLst/>
                <a:cxnLst/>
                <a:rect l="l" t="t" r="r" b="b"/>
                <a:pathLst>
                  <a:path w="28401" h="19608" extrusionOk="0">
                    <a:moveTo>
                      <a:pt x="28400" y="18128"/>
                    </a:moveTo>
                    <a:lnTo>
                      <a:pt x="317" y="19607"/>
                    </a:lnTo>
                    <a:lnTo>
                      <a:pt x="0" y="0"/>
                    </a:lnTo>
                    <a:lnTo>
                      <a:pt x="27957" y="806"/>
                    </a:lnTo>
                    <a:close/>
                  </a:path>
                </a:pathLst>
              </a:custGeom>
              <a:solidFill>
                <a:srgbClr val="D1E0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3"/>
              <p:cNvSpPr/>
              <p:nvPr/>
            </p:nvSpPr>
            <p:spPr>
              <a:xfrm>
                <a:off x="861917" y="2562932"/>
                <a:ext cx="2166072" cy="1488013"/>
              </a:xfrm>
              <a:custGeom>
                <a:avLst/>
                <a:gdLst/>
                <a:ahLst/>
                <a:cxnLst/>
                <a:rect l="l" t="t" r="r" b="b"/>
                <a:pathLst>
                  <a:path w="28216" h="19384" extrusionOk="0">
                    <a:moveTo>
                      <a:pt x="317" y="19383"/>
                    </a:moveTo>
                    <a:lnTo>
                      <a:pt x="0" y="1"/>
                    </a:lnTo>
                    <a:lnTo>
                      <a:pt x="27784" y="795"/>
                    </a:lnTo>
                    <a:lnTo>
                      <a:pt x="28216" y="1792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3"/>
              <p:cNvSpPr/>
              <p:nvPr/>
            </p:nvSpPr>
            <p:spPr>
              <a:xfrm>
                <a:off x="946285" y="2963656"/>
                <a:ext cx="1165024" cy="956952"/>
              </a:xfrm>
              <a:custGeom>
                <a:avLst/>
                <a:gdLst/>
                <a:ahLst/>
                <a:cxnLst/>
                <a:rect l="l" t="t" r="r" b="b"/>
                <a:pathLst>
                  <a:path w="15176" h="12466" extrusionOk="0">
                    <a:moveTo>
                      <a:pt x="4621" y="6308"/>
                    </a:moveTo>
                    <a:cubicBezTo>
                      <a:pt x="4621" y="6308"/>
                      <a:pt x="6123" y="12466"/>
                      <a:pt x="10647" y="12132"/>
                    </a:cubicBezTo>
                    <a:cubicBezTo>
                      <a:pt x="15176" y="11804"/>
                      <a:pt x="14698" y="478"/>
                      <a:pt x="14698" y="478"/>
                    </a:cubicBezTo>
                    <a:lnTo>
                      <a:pt x="4829" y="1"/>
                    </a:lnTo>
                    <a:cubicBezTo>
                      <a:pt x="4829" y="1"/>
                      <a:pt x="0" y="5853"/>
                      <a:pt x="892" y="7465"/>
                    </a:cubicBezTo>
                    <a:cubicBezTo>
                      <a:pt x="1784" y="9076"/>
                      <a:pt x="4621" y="6308"/>
                      <a:pt x="4621" y="6308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3"/>
              <p:cNvSpPr/>
              <p:nvPr/>
            </p:nvSpPr>
            <p:spPr>
              <a:xfrm>
                <a:off x="2297236" y="2111003"/>
                <a:ext cx="1038741" cy="893391"/>
              </a:xfrm>
              <a:custGeom>
                <a:avLst/>
                <a:gdLst/>
                <a:ahLst/>
                <a:cxnLst/>
                <a:rect l="l" t="t" r="r" b="b"/>
                <a:pathLst>
                  <a:path w="13531" h="11638" extrusionOk="0">
                    <a:moveTo>
                      <a:pt x="0" y="7137"/>
                    </a:moveTo>
                    <a:cubicBezTo>
                      <a:pt x="0" y="6055"/>
                      <a:pt x="547" y="5048"/>
                      <a:pt x="1445" y="4467"/>
                    </a:cubicBezTo>
                    <a:cubicBezTo>
                      <a:pt x="3827" y="2936"/>
                      <a:pt x="8834" y="1"/>
                      <a:pt x="10848" y="1042"/>
                    </a:cubicBezTo>
                    <a:cubicBezTo>
                      <a:pt x="13530" y="2435"/>
                      <a:pt x="2855" y="11637"/>
                      <a:pt x="1134" y="10348"/>
                    </a:cubicBezTo>
                    <a:cubicBezTo>
                      <a:pt x="225" y="9669"/>
                      <a:pt x="6" y="8276"/>
                      <a:pt x="0" y="71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3"/>
              <p:cNvSpPr/>
              <p:nvPr/>
            </p:nvSpPr>
            <p:spPr>
              <a:xfrm>
                <a:off x="1290433" y="2270065"/>
                <a:ext cx="1332914" cy="1718999"/>
              </a:xfrm>
              <a:custGeom>
                <a:avLst/>
                <a:gdLst/>
                <a:ahLst/>
                <a:cxnLst/>
                <a:rect l="l" t="t" r="r" b="b"/>
                <a:pathLst>
                  <a:path w="17363" h="22393" extrusionOk="0">
                    <a:moveTo>
                      <a:pt x="7890" y="21149"/>
                    </a:moveTo>
                    <a:cubicBezTo>
                      <a:pt x="2331" y="22393"/>
                      <a:pt x="0" y="12563"/>
                      <a:pt x="1577" y="5019"/>
                    </a:cubicBezTo>
                    <a:cubicBezTo>
                      <a:pt x="2049" y="2740"/>
                      <a:pt x="4080" y="1"/>
                      <a:pt x="6647" y="127"/>
                    </a:cubicBezTo>
                    <a:lnTo>
                      <a:pt x="15343" y="1140"/>
                    </a:lnTo>
                    <a:cubicBezTo>
                      <a:pt x="17322" y="2348"/>
                      <a:pt x="17363" y="5353"/>
                      <a:pt x="16747" y="8546"/>
                    </a:cubicBezTo>
                    <a:cubicBezTo>
                      <a:pt x="15768" y="13657"/>
                      <a:pt x="12695" y="20068"/>
                      <a:pt x="7890" y="211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3"/>
              <p:cNvSpPr/>
              <p:nvPr/>
            </p:nvSpPr>
            <p:spPr>
              <a:xfrm>
                <a:off x="1638956" y="2397268"/>
                <a:ext cx="933109" cy="1358510"/>
              </a:xfrm>
              <a:custGeom>
                <a:avLst/>
                <a:gdLst/>
                <a:ahLst/>
                <a:cxnLst/>
                <a:rect l="l" t="t" r="r" b="b"/>
                <a:pathLst>
                  <a:path w="12155" h="17697" extrusionOk="0">
                    <a:moveTo>
                      <a:pt x="10354" y="628"/>
                    </a:moveTo>
                    <a:cubicBezTo>
                      <a:pt x="9358" y="1313"/>
                      <a:pt x="3005" y="2602"/>
                      <a:pt x="156" y="881"/>
                    </a:cubicBezTo>
                    <a:cubicBezTo>
                      <a:pt x="1" y="2199"/>
                      <a:pt x="1261" y="5198"/>
                      <a:pt x="1854" y="8052"/>
                    </a:cubicBezTo>
                    <a:cubicBezTo>
                      <a:pt x="2775" y="12426"/>
                      <a:pt x="4864" y="17697"/>
                      <a:pt x="6630" y="16114"/>
                    </a:cubicBezTo>
                    <a:cubicBezTo>
                      <a:pt x="10072" y="13036"/>
                      <a:pt x="11608" y="7770"/>
                      <a:pt x="11908" y="4616"/>
                    </a:cubicBezTo>
                    <a:cubicBezTo>
                      <a:pt x="12155" y="1923"/>
                      <a:pt x="11263" y="1"/>
                      <a:pt x="10354" y="628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3"/>
              <p:cNvSpPr/>
              <p:nvPr/>
            </p:nvSpPr>
            <p:spPr>
              <a:xfrm>
                <a:off x="1597121" y="2215241"/>
                <a:ext cx="891876" cy="343381"/>
              </a:xfrm>
              <a:custGeom>
                <a:avLst/>
                <a:gdLst/>
                <a:ahLst/>
                <a:cxnLst/>
                <a:rect l="l" t="t" r="r" b="b"/>
                <a:pathLst>
                  <a:path w="13237" h="4473" extrusionOk="0">
                    <a:moveTo>
                      <a:pt x="13237" y="2539"/>
                    </a:moveTo>
                    <a:cubicBezTo>
                      <a:pt x="13237" y="3609"/>
                      <a:pt x="10676" y="4472"/>
                      <a:pt x="7229" y="4467"/>
                    </a:cubicBezTo>
                    <a:cubicBezTo>
                      <a:pt x="3407" y="4461"/>
                      <a:pt x="1" y="3408"/>
                      <a:pt x="1" y="2124"/>
                    </a:cubicBezTo>
                    <a:cubicBezTo>
                      <a:pt x="1" y="835"/>
                      <a:pt x="3407" y="1"/>
                      <a:pt x="7229" y="231"/>
                    </a:cubicBezTo>
                    <a:cubicBezTo>
                      <a:pt x="10676" y="438"/>
                      <a:pt x="13237" y="1468"/>
                      <a:pt x="13237" y="253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3"/>
              <p:cNvSpPr/>
              <p:nvPr/>
            </p:nvSpPr>
            <p:spPr>
              <a:xfrm>
                <a:off x="1464925" y="1398911"/>
                <a:ext cx="1239718" cy="1054521"/>
              </a:xfrm>
              <a:custGeom>
                <a:avLst/>
                <a:gdLst/>
                <a:ahLst/>
                <a:cxnLst/>
                <a:rect l="l" t="t" r="r" b="b"/>
                <a:pathLst>
                  <a:path w="16149" h="13737" extrusionOk="0">
                    <a:moveTo>
                      <a:pt x="16148" y="8074"/>
                    </a:moveTo>
                    <a:cubicBezTo>
                      <a:pt x="16148" y="11233"/>
                      <a:pt x="13127" y="13737"/>
                      <a:pt x="8978" y="13656"/>
                    </a:cubicBezTo>
                    <a:cubicBezTo>
                      <a:pt x="4282" y="13570"/>
                      <a:pt x="0" y="10272"/>
                      <a:pt x="0" y="6319"/>
                    </a:cubicBezTo>
                    <a:cubicBezTo>
                      <a:pt x="0" y="2359"/>
                      <a:pt x="4288" y="0"/>
                      <a:pt x="8978" y="927"/>
                    </a:cubicBezTo>
                    <a:cubicBezTo>
                      <a:pt x="13121" y="1755"/>
                      <a:pt x="16148" y="4915"/>
                      <a:pt x="16148" y="80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3"/>
              <p:cNvSpPr/>
              <p:nvPr/>
            </p:nvSpPr>
            <p:spPr>
              <a:xfrm>
                <a:off x="1566948" y="1676347"/>
                <a:ext cx="1070523" cy="622487"/>
              </a:xfrm>
              <a:custGeom>
                <a:avLst/>
                <a:gdLst/>
                <a:ahLst/>
                <a:cxnLst/>
                <a:rect l="l" t="t" r="r" b="b"/>
                <a:pathLst>
                  <a:path w="13945" h="8109" extrusionOk="0">
                    <a:moveTo>
                      <a:pt x="12241" y="1634"/>
                    </a:moveTo>
                    <a:lnTo>
                      <a:pt x="2372" y="184"/>
                    </a:lnTo>
                    <a:cubicBezTo>
                      <a:pt x="1083" y="0"/>
                      <a:pt x="1" y="875"/>
                      <a:pt x="1" y="2158"/>
                    </a:cubicBezTo>
                    <a:lnTo>
                      <a:pt x="1" y="3205"/>
                    </a:lnTo>
                    <a:cubicBezTo>
                      <a:pt x="1" y="4489"/>
                      <a:pt x="1083" y="5611"/>
                      <a:pt x="2372" y="5703"/>
                    </a:cubicBezTo>
                    <a:lnTo>
                      <a:pt x="2832" y="5738"/>
                    </a:lnTo>
                    <a:cubicBezTo>
                      <a:pt x="3644" y="5795"/>
                      <a:pt x="4392" y="6209"/>
                      <a:pt x="4875" y="6825"/>
                    </a:cubicBezTo>
                    <a:cubicBezTo>
                      <a:pt x="5405" y="7510"/>
                      <a:pt x="6463" y="8005"/>
                      <a:pt x="7643" y="8057"/>
                    </a:cubicBezTo>
                    <a:cubicBezTo>
                      <a:pt x="8788" y="8109"/>
                      <a:pt x="9744" y="7740"/>
                      <a:pt x="10210" y="7159"/>
                    </a:cubicBezTo>
                    <a:cubicBezTo>
                      <a:pt x="10618" y="6641"/>
                      <a:pt x="11240" y="6365"/>
                      <a:pt x="11879" y="6417"/>
                    </a:cubicBezTo>
                    <a:lnTo>
                      <a:pt x="12230" y="6445"/>
                    </a:lnTo>
                    <a:cubicBezTo>
                      <a:pt x="13179" y="6514"/>
                      <a:pt x="13927" y="5720"/>
                      <a:pt x="13927" y="4661"/>
                    </a:cubicBezTo>
                    <a:lnTo>
                      <a:pt x="13927" y="3798"/>
                    </a:lnTo>
                    <a:cubicBezTo>
                      <a:pt x="13945" y="2739"/>
                      <a:pt x="13191" y="1767"/>
                      <a:pt x="12241" y="1634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3"/>
              <p:cNvSpPr/>
              <p:nvPr/>
            </p:nvSpPr>
            <p:spPr>
              <a:xfrm>
                <a:off x="1659760" y="1744209"/>
                <a:ext cx="912305" cy="381906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4975" extrusionOk="0">
                    <a:moveTo>
                      <a:pt x="1663" y="1"/>
                    </a:moveTo>
                    <a:cubicBezTo>
                      <a:pt x="732" y="1"/>
                      <a:pt x="0" y="655"/>
                      <a:pt x="0" y="1568"/>
                    </a:cubicBezTo>
                    <a:lnTo>
                      <a:pt x="0" y="2298"/>
                    </a:lnTo>
                    <a:cubicBezTo>
                      <a:pt x="0" y="3300"/>
                      <a:pt x="881" y="4186"/>
                      <a:pt x="1940" y="4272"/>
                    </a:cubicBezTo>
                    <a:lnTo>
                      <a:pt x="10428" y="4969"/>
                    </a:lnTo>
                    <a:cubicBezTo>
                      <a:pt x="10471" y="4973"/>
                      <a:pt x="10514" y="4975"/>
                      <a:pt x="10557" y="4975"/>
                    </a:cubicBezTo>
                    <a:cubicBezTo>
                      <a:pt x="11306" y="4975"/>
                      <a:pt x="11884" y="4359"/>
                      <a:pt x="11878" y="3553"/>
                    </a:cubicBezTo>
                    <a:lnTo>
                      <a:pt x="11878" y="2931"/>
                    </a:lnTo>
                    <a:cubicBezTo>
                      <a:pt x="11878" y="2091"/>
                      <a:pt x="11239" y="1314"/>
                      <a:pt x="10428" y="1199"/>
                    </a:cubicBezTo>
                    <a:lnTo>
                      <a:pt x="1940" y="20"/>
                    </a:lnTo>
                    <a:cubicBezTo>
                      <a:pt x="1846" y="7"/>
                      <a:pt x="1753" y="1"/>
                      <a:pt x="1663" y="1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3"/>
              <p:cNvSpPr/>
              <p:nvPr/>
            </p:nvSpPr>
            <p:spPr>
              <a:xfrm>
                <a:off x="1869181" y="1868649"/>
                <a:ext cx="542977" cy="150920"/>
              </a:xfrm>
              <a:custGeom>
                <a:avLst/>
                <a:gdLst/>
                <a:ahLst/>
                <a:cxnLst/>
                <a:rect l="l" t="t" r="r" b="b"/>
                <a:pathLst>
                  <a:path w="7073" h="1966" extrusionOk="0">
                    <a:moveTo>
                      <a:pt x="816" y="1"/>
                    </a:moveTo>
                    <a:cubicBezTo>
                      <a:pt x="355" y="1"/>
                      <a:pt x="0" y="251"/>
                      <a:pt x="0" y="608"/>
                    </a:cubicBezTo>
                    <a:cubicBezTo>
                      <a:pt x="0" y="1005"/>
                      <a:pt x="437" y="1368"/>
                      <a:pt x="973" y="1420"/>
                    </a:cubicBezTo>
                    <a:cubicBezTo>
                      <a:pt x="1020" y="1425"/>
                      <a:pt x="1067" y="1428"/>
                      <a:pt x="1112" y="1428"/>
                    </a:cubicBezTo>
                    <a:cubicBezTo>
                      <a:pt x="1570" y="1428"/>
                      <a:pt x="1922" y="1173"/>
                      <a:pt x="1922" y="827"/>
                    </a:cubicBezTo>
                    <a:cubicBezTo>
                      <a:pt x="1922" y="442"/>
                      <a:pt x="1502" y="85"/>
                      <a:pt x="973" y="10"/>
                    </a:cubicBezTo>
                    <a:cubicBezTo>
                      <a:pt x="919" y="4"/>
                      <a:pt x="867" y="1"/>
                      <a:pt x="816" y="1"/>
                    </a:cubicBezTo>
                    <a:close/>
                    <a:moveTo>
                      <a:pt x="6129" y="642"/>
                    </a:moveTo>
                    <a:cubicBezTo>
                      <a:pt x="5726" y="642"/>
                      <a:pt x="5415" y="877"/>
                      <a:pt x="5415" y="1213"/>
                    </a:cubicBezTo>
                    <a:cubicBezTo>
                      <a:pt x="5415" y="1581"/>
                      <a:pt x="5789" y="1909"/>
                      <a:pt x="6250" y="1961"/>
                    </a:cubicBezTo>
                    <a:cubicBezTo>
                      <a:pt x="6282" y="1964"/>
                      <a:pt x="6314" y="1965"/>
                      <a:pt x="6346" y="1965"/>
                    </a:cubicBezTo>
                    <a:cubicBezTo>
                      <a:pt x="6755" y="1965"/>
                      <a:pt x="7073" y="1728"/>
                      <a:pt x="7073" y="1403"/>
                    </a:cubicBezTo>
                    <a:cubicBezTo>
                      <a:pt x="7067" y="1040"/>
                      <a:pt x="6704" y="712"/>
                      <a:pt x="6250" y="649"/>
                    </a:cubicBezTo>
                    <a:cubicBezTo>
                      <a:pt x="6209" y="644"/>
                      <a:pt x="6169" y="642"/>
                      <a:pt x="6129" y="64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3"/>
              <p:cNvSpPr/>
              <p:nvPr/>
            </p:nvSpPr>
            <p:spPr>
              <a:xfrm>
                <a:off x="1638572" y="1464239"/>
                <a:ext cx="1018781" cy="568215"/>
              </a:xfrm>
              <a:custGeom>
                <a:avLst/>
                <a:gdLst/>
                <a:ahLst/>
                <a:cxnLst/>
                <a:rect l="l" t="t" r="r" b="b"/>
                <a:pathLst>
                  <a:path w="13271" h="7402" extrusionOk="0">
                    <a:moveTo>
                      <a:pt x="6768" y="524"/>
                    </a:moveTo>
                    <a:cubicBezTo>
                      <a:pt x="4028" y="1"/>
                      <a:pt x="1456" y="732"/>
                      <a:pt x="0" y="2337"/>
                    </a:cubicBezTo>
                    <a:cubicBezTo>
                      <a:pt x="414" y="3655"/>
                      <a:pt x="2503" y="5497"/>
                      <a:pt x="5812" y="6486"/>
                    </a:cubicBezTo>
                    <a:cubicBezTo>
                      <a:pt x="8839" y="7401"/>
                      <a:pt x="10934" y="7355"/>
                      <a:pt x="13271" y="6964"/>
                    </a:cubicBezTo>
                    <a:cubicBezTo>
                      <a:pt x="13271" y="4092"/>
                      <a:pt x="10514" y="1244"/>
                      <a:pt x="6768" y="524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3"/>
              <p:cNvSpPr/>
              <p:nvPr/>
            </p:nvSpPr>
            <p:spPr>
              <a:xfrm>
                <a:off x="1435753" y="1242075"/>
                <a:ext cx="1302054" cy="651197"/>
              </a:xfrm>
              <a:custGeom>
                <a:avLst/>
                <a:gdLst/>
                <a:ahLst/>
                <a:cxnLst/>
                <a:rect l="l" t="t" r="r" b="b"/>
                <a:pathLst>
                  <a:path w="16961" h="8483" extrusionOk="0">
                    <a:moveTo>
                      <a:pt x="16960" y="8483"/>
                    </a:moveTo>
                    <a:lnTo>
                      <a:pt x="16442" y="8414"/>
                    </a:lnTo>
                    <a:cubicBezTo>
                      <a:pt x="16442" y="5594"/>
                      <a:pt x="13501" y="2659"/>
                      <a:pt x="9496" y="1778"/>
                    </a:cubicBezTo>
                    <a:cubicBezTo>
                      <a:pt x="4961" y="788"/>
                      <a:pt x="818" y="2745"/>
                      <a:pt x="818" y="6267"/>
                    </a:cubicBezTo>
                    <a:lnTo>
                      <a:pt x="1" y="6152"/>
                    </a:lnTo>
                    <a:cubicBezTo>
                      <a:pt x="1" y="2187"/>
                      <a:pt x="4558" y="0"/>
                      <a:pt x="9496" y="1122"/>
                    </a:cubicBezTo>
                    <a:cubicBezTo>
                      <a:pt x="13818" y="2118"/>
                      <a:pt x="16960" y="5369"/>
                      <a:pt x="16960" y="84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3"/>
              <p:cNvSpPr/>
              <p:nvPr/>
            </p:nvSpPr>
            <p:spPr>
              <a:xfrm>
                <a:off x="2731048" y="1636121"/>
                <a:ext cx="31014" cy="285412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718" extrusionOk="0">
                    <a:moveTo>
                      <a:pt x="202" y="3701"/>
                    </a:moveTo>
                    <a:lnTo>
                      <a:pt x="202" y="3701"/>
                    </a:lnTo>
                    <a:cubicBezTo>
                      <a:pt x="99" y="3689"/>
                      <a:pt x="1" y="3580"/>
                      <a:pt x="1" y="3453"/>
                    </a:cubicBezTo>
                    <a:lnTo>
                      <a:pt x="1" y="208"/>
                    </a:lnTo>
                    <a:cubicBezTo>
                      <a:pt x="1" y="87"/>
                      <a:pt x="87" y="0"/>
                      <a:pt x="202" y="18"/>
                    </a:cubicBezTo>
                    <a:lnTo>
                      <a:pt x="202" y="18"/>
                    </a:lnTo>
                    <a:cubicBezTo>
                      <a:pt x="311" y="41"/>
                      <a:pt x="404" y="156"/>
                      <a:pt x="404" y="277"/>
                    </a:cubicBezTo>
                    <a:lnTo>
                      <a:pt x="404" y="3511"/>
                    </a:lnTo>
                    <a:cubicBezTo>
                      <a:pt x="404" y="3626"/>
                      <a:pt x="311" y="3718"/>
                      <a:pt x="202" y="37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3"/>
              <p:cNvSpPr/>
              <p:nvPr/>
            </p:nvSpPr>
            <p:spPr>
              <a:xfrm>
                <a:off x="2356884" y="2088971"/>
                <a:ext cx="391898" cy="288483"/>
              </a:xfrm>
              <a:custGeom>
                <a:avLst/>
                <a:gdLst/>
                <a:ahLst/>
                <a:cxnLst/>
                <a:rect l="l" t="t" r="r" b="b"/>
                <a:pathLst>
                  <a:path w="5105" h="3758" extrusionOk="0">
                    <a:moveTo>
                      <a:pt x="259" y="3758"/>
                    </a:moveTo>
                    <a:cubicBezTo>
                      <a:pt x="127" y="3752"/>
                      <a:pt x="12" y="3643"/>
                      <a:pt x="6" y="3499"/>
                    </a:cubicBezTo>
                    <a:cubicBezTo>
                      <a:pt x="0" y="3355"/>
                      <a:pt x="110" y="3234"/>
                      <a:pt x="242" y="3234"/>
                    </a:cubicBezTo>
                    <a:cubicBezTo>
                      <a:pt x="4155" y="3177"/>
                      <a:pt x="4633" y="328"/>
                      <a:pt x="4656" y="207"/>
                    </a:cubicBezTo>
                    <a:cubicBezTo>
                      <a:pt x="4673" y="75"/>
                      <a:pt x="4783" y="0"/>
                      <a:pt x="4903" y="29"/>
                    </a:cubicBezTo>
                    <a:cubicBezTo>
                      <a:pt x="5019" y="63"/>
                      <a:pt x="5105" y="190"/>
                      <a:pt x="5088" y="322"/>
                    </a:cubicBezTo>
                    <a:cubicBezTo>
                      <a:pt x="5076" y="357"/>
                      <a:pt x="4547" y="3660"/>
                      <a:pt x="271" y="3752"/>
                    </a:cubicBezTo>
                    <a:cubicBezTo>
                      <a:pt x="265" y="3758"/>
                      <a:pt x="265" y="3758"/>
                      <a:pt x="259" y="37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3"/>
              <p:cNvSpPr/>
              <p:nvPr/>
            </p:nvSpPr>
            <p:spPr>
              <a:xfrm>
                <a:off x="2671016" y="1833566"/>
                <a:ext cx="141406" cy="306676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3995" extrusionOk="0">
                    <a:moveTo>
                      <a:pt x="1209" y="3972"/>
                    </a:moveTo>
                    <a:lnTo>
                      <a:pt x="345" y="3903"/>
                    </a:lnTo>
                    <a:cubicBezTo>
                      <a:pt x="161" y="3885"/>
                      <a:pt x="259" y="3822"/>
                      <a:pt x="259" y="3621"/>
                    </a:cubicBezTo>
                    <a:cubicBezTo>
                      <a:pt x="259" y="3621"/>
                      <a:pt x="691" y="1837"/>
                      <a:pt x="0" y="306"/>
                    </a:cubicBezTo>
                    <a:cubicBezTo>
                      <a:pt x="0" y="133"/>
                      <a:pt x="52" y="35"/>
                      <a:pt x="150" y="1"/>
                    </a:cubicBezTo>
                    <a:lnTo>
                      <a:pt x="1209" y="81"/>
                    </a:lnTo>
                    <a:cubicBezTo>
                      <a:pt x="1387" y="110"/>
                      <a:pt x="1491" y="294"/>
                      <a:pt x="1531" y="490"/>
                    </a:cubicBezTo>
                    <a:cubicBezTo>
                      <a:pt x="1813" y="1693"/>
                      <a:pt x="1842" y="2809"/>
                      <a:pt x="1531" y="3644"/>
                    </a:cubicBezTo>
                    <a:cubicBezTo>
                      <a:pt x="1462" y="3828"/>
                      <a:pt x="1387" y="3995"/>
                      <a:pt x="1209" y="39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3"/>
              <p:cNvSpPr/>
              <p:nvPr/>
            </p:nvSpPr>
            <p:spPr>
              <a:xfrm>
                <a:off x="2282650" y="2306759"/>
                <a:ext cx="140561" cy="98566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284" extrusionOk="0">
                    <a:moveTo>
                      <a:pt x="1" y="616"/>
                    </a:moveTo>
                    <a:lnTo>
                      <a:pt x="1" y="616"/>
                    </a:lnTo>
                    <a:cubicBezTo>
                      <a:pt x="1" y="271"/>
                      <a:pt x="277" y="0"/>
                      <a:pt x="605" y="23"/>
                    </a:cubicBezTo>
                    <a:lnTo>
                      <a:pt x="1249" y="52"/>
                    </a:lnTo>
                    <a:cubicBezTo>
                      <a:pt x="1572" y="69"/>
                      <a:pt x="1831" y="345"/>
                      <a:pt x="1831" y="685"/>
                    </a:cubicBezTo>
                    <a:lnTo>
                      <a:pt x="1831" y="685"/>
                    </a:lnTo>
                    <a:cubicBezTo>
                      <a:pt x="1831" y="1019"/>
                      <a:pt x="1572" y="1283"/>
                      <a:pt x="1249" y="1278"/>
                    </a:cubicBezTo>
                    <a:lnTo>
                      <a:pt x="605" y="1260"/>
                    </a:lnTo>
                    <a:cubicBezTo>
                      <a:pt x="271" y="1249"/>
                      <a:pt x="1" y="961"/>
                      <a:pt x="1" y="6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3"/>
              <p:cNvSpPr/>
              <p:nvPr/>
            </p:nvSpPr>
            <p:spPr>
              <a:xfrm>
                <a:off x="1327972" y="1655083"/>
                <a:ext cx="269147" cy="433953"/>
              </a:xfrm>
              <a:custGeom>
                <a:avLst/>
                <a:gdLst/>
                <a:ahLst/>
                <a:cxnLst/>
                <a:rect l="l" t="t" r="r" b="b"/>
                <a:pathLst>
                  <a:path w="3506" h="5653" extrusionOk="0">
                    <a:moveTo>
                      <a:pt x="3355" y="3080"/>
                    </a:moveTo>
                    <a:cubicBezTo>
                      <a:pt x="3212" y="4570"/>
                      <a:pt x="2492" y="5652"/>
                      <a:pt x="1733" y="5635"/>
                    </a:cubicBezTo>
                    <a:cubicBezTo>
                      <a:pt x="1232" y="5629"/>
                      <a:pt x="426" y="5635"/>
                      <a:pt x="426" y="5635"/>
                    </a:cubicBezTo>
                    <a:cubicBezTo>
                      <a:pt x="0" y="5169"/>
                      <a:pt x="541" y="3903"/>
                      <a:pt x="651" y="2815"/>
                    </a:cubicBezTo>
                    <a:cubicBezTo>
                      <a:pt x="754" y="1739"/>
                      <a:pt x="162" y="335"/>
                      <a:pt x="979" y="1"/>
                    </a:cubicBezTo>
                    <a:cubicBezTo>
                      <a:pt x="979" y="1"/>
                      <a:pt x="1876" y="139"/>
                      <a:pt x="2268" y="260"/>
                    </a:cubicBezTo>
                    <a:cubicBezTo>
                      <a:pt x="2987" y="473"/>
                      <a:pt x="3505" y="1595"/>
                      <a:pt x="3355" y="30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3"/>
              <p:cNvSpPr/>
              <p:nvPr/>
            </p:nvSpPr>
            <p:spPr>
              <a:xfrm>
                <a:off x="1266558" y="1649786"/>
                <a:ext cx="231147" cy="443625"/>
              </a:xfrm>
              <a:custGeom>
                <a:avLst/>
                <a:gdLst/>
                <a:ahLst/>
                <a:cxnLst/>
                <a:rect l="l" t="t" r="r" b="b"/>
                <a:pathLst>
                  <a:path w="3011" h="5779" extrusionOk="0">
                    <a:moveTo>
                      <a:pt x="2861" y="3022"/>
                    </a:moveTo>
                    <a:cubicBezTo>
                      <a:pt x="2705" y="4576"/>
                      <a:pt x="1974" y="5779"/>
                      <a:pt x="1232" y="5704"/>
                    </a:cubicBezTo>
                    <a:cubicBezTo>
                      <a:pt x="484" y="5635"/>
                      <a:pt x="0" y="4311"/>
                      <a:pt x="162" y="2757"/>
                    </a:cubicBezTo>
                    <a:cubicBezTo>
                      <a:pt x="311" y="1204"/>
                      <a:pt x="1048" y="1"/>
                      <a:pt x="1784" y="70"/>
                    </a:cubicBezTo>
                    <a:cubicBezTo>
                      <a:pt x="2527" y="145"/>
                      <a:pt x="3010" y="1462"/>
                      <a:pt x="2861" y="30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3"/>
              <p:cNvSpPr/>
              <p:nvPr/>
            </p:nvSpPr>
            <p:spPr>
              <a:xfrm>
                <a:off x="936535" y="2478564"/>
                <a:ext cx="957444" cy="1122611"/>
              </a:xfrm>
              <a:custGeom>
                <a:avLst/>
                <a:gdLst/>
                <a:ahLst/>
                <a:cxnLst/>
                <a:rect l="l" t="t" r="r" b="b"/>
                <a:pathLst>
                  <a:path w="12472" h="14624" extrusionOk="0">
                    <a:moveTo>
                      <a:pt x="7908" y="47"/>
                    </a:moveTo>
                    <a:cubicBezTo>
                      <a:pt x="6774" y="1"/>
                      <a:pt x="5698" y="565"/>
                      <a:pt x="5042" y="1520"/>
                    </a:cubicBezTo>
                    <a:cubicBezTo>
                      <a:pt x="3321" y="4052"/>
                      <a:pt x="1" y="9404"/>
                      <a:pt x="990" y="11643"/>
                    </a:cubicBezTo>
                    <a:cubicBezTo>
                      <a:pt x="2314" y="14624"/>
                      <a:pt x="12471" y="3333"/>
                      <a:pt x="11211" y="1405"/>
                    </a:cubicBezTo>
                    <a:cubicBezTo>
                      <a:pt x="10543" y="381"/>
                      <a:pt x="9105" y="93"/>
                      <a:pt x="7908" y="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3"/>
              <p:cNvSpPr/>
              <p:nvPr/>
            </p:nvSpPr>
            <p:spPr>
              <a:xfrm>
                <a:off x="2974297" y="4595200"/>
                <a:ext cx="715241" cy="165725"/>
              </a:xfrm>
              <a:custGeom>
                <a:avLst/>
                <a:gdLst/>
                <a:ahLst/>
                <a:cxnLst/>
                <a:rect l="l" t="t" r="r" b="b"/>
                <a:pathLst>
                  <a:path w="18704" h="2159" extrusionOk="0">
                    <a:moveTo>
                      <a:pt x="18704" y="1082"/>
                    </a:moveTo>
                    <a:cubicBezTo>
                      <a:pt x="18704" y="1675"/>
                      <a:pt x="14520" y="2158"/>
                      <a:pt x="9352" y="2158"/>
                    </a:cubicBezTo>
                    <a:cubicBezTo>
                      <a:pt x="4190" y="2158"/>
                      <a:pt x="1" y="1675"/>
                      <a:pt x="1" y="1082"/>
                    </a:cubicBezTo>
                    <a:cubicBezTo>
                      <a:pt x="1" y="484"/>
                      <a:pt x="4190" y="0"/>
                      <a:pt x="9352" y="0"/>
                    </a:cubicBezTo>
                    <a:cubicBezTo>
                      <a:pt x="14520" y="0"/>
                      <a:pt x="18704" y="484"/>
                      <a:pt x="18704" y="1082"/>
                    </a:cubicBezTo>
                    <a:close/>
                  </a:path>
                </a:pathLst>
              </a:custGeom>
              <a:solidFill>
                <a:srgbClr val="134F5C">
                  <a:alpha val="32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3"/>
              <p:cNvSpPr/>
              <p:nvPr/>
            </p:nvSpPr>
            <p:spPr>
              <a:xfrm>
                <a:off x="3386257" y="3189429"/>
                <a:ext cx="41992" cy="47364"/>
              </a:xfrm>
              <a:custGeom>
                <a:avLst/>
                <a:gdLst/>
                <a:ahLst/>
                <a:cxnLst/>
                <a:rect l="l" t="t" r="r" b="b"/>
                <a:pathLst>
                  <a:path w="547" h="617" extrusionOk="0">
                    <a:moveTo>
                      <a:pt x="0" y="311"/>
                    </a:moveTo>
                    <a:cubicBezTo>
                      <a:pt x="0" y="484"/>
                      <a:pt x="121" y="616"/>
                      <a:pt x="271" y="616"/>
                    </a:cubicBezTo>
                    <a:cubicBezTo>
                      <a:pt x="426" y="616"/>
                      <a:pt x="547" y="484"/>
                      <a:pt x="547" y="311"/>
                    </a:cubicBezTo>
                    <a:cubicBezTo>
                      <a:pt x="547" y="138"/>
                      <a:pt x="426" y="0"/>
                      <a:pt x="271" y="0"/>
                    </a:cubicBezTo>
                    <a:cubicBezTo>
                      <a:pt x="121" y="0"/>
                      <a:pt x="0" y="138"/>
                      <a:pt x="0" y="311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3"/>
              <p:cNvSpPr/>
              <p:nvPr/>
            </p:nvSpPr>
            <p:spPr>
              <a:xfrm>
                <a:off x="3298282" y="3187203"/>
                <a:ext cx="108780" cy="29117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3793" extrusionOk="0">
                    <a:moveTo>
                      <a:pt x="1" y="1951"/>
                    </a:moveTo>
                    <a:cubicBezTo>
                      <a:pt x="1" y="1951"/>
                      <a:pt x="122" y="3684"/>
                      <a:pt x="496" y="3718"/>
                    </a:cubicBezTo>
                    <a:cubicBezTo>
                      <a:pt x="1215" y="3793"/>
                      <a:pt x="1417" y="1951"/>
                      <a:pt x="1417" y="1951"/>
                    </a:cubicBezTo>
                    <a:lnTo>
                      <a:pt x="1417" y="1"/>
                    </a:lnTo>
                    <a:lnTo>
                      <a:pt x="1" y="1"/>
                    </a:lnTo>
                    <a:lnTo>
                      <a:pt x="1" y="1951"/>
                    </a:ln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3"/>
              <p:cNvSpPr/>
              <p:nvPr/>
            </p:nvSpPr>
            <p:spPr>
              <a:xfrm>
                <a:off x="3298282" y="3185897"/>
                <a:ext cx="109701" cy="129963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693" extrusionOk="0">
                    <a:moveTo>
                      <a:pt x="398" y="1692"/>
                    </a:moveTo>
                    <a:lnTo>
                      <a:pt x="398" y="1692"/>
                    </a:lnTo>
                    <a:cubicBezTo>
                      <a:pt x="254" y="1692"/>
                      <a:pt x="122" y="1663"/>
                      <a:pt x="1" y="1606"/>
                    </a:cubicBezTo>
                    <a:lnTo>
                      <a:pt x="1" y="0"/>
                    </a:lnTo>
                    <a:lnTo>
                      <a:pt x="1417" y="0"/>
                    </a:lnTo>
                    <a:lnTo>
                      <a:pt x="1417" y="645"/>
                    </a:lnTo>
                    <a:cubicBezTo>
                      <a:pt x="1428" y="1226"/>
                      <a:pt x="956" y="1692"/>
                      <a:pt x="398" y="1692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3"/>
              <p:cNvSpPr/>
              <p:nvPr/>
            </p:nvSpPr>
            <p:spPr>
              <a:xfrm>
                <a:off x="3254140" y="3084258"/>
                <a:ext cx="153842" cy="216554"/>
              </a:xfrm>
              <a:custGeom>
                <a:avLst/>
                <a:gdLst/>
                <a:ahLst/>
                <a:cxnLst/>
                <a:rect l="l" t="t" r="r" b="b"/>
                <a:pathLst>
                  <a:path w="2004" h="2821" extrusionOk="0">
                    <a:moveTo>
                      <a:pt x="973" y="2821"/>
                    </a:moveTo>
                    <a:lnTo>
                      <a:pt x="973" y="2821"/>
                    </a:lnTo>
                    <a:cubicBezTo>
                      <a:pt x="1531" y="2821"/>
                      <a:pt x="2003" y="2349"/>
                      <a:pt x="2003" y="1779"/>
                    </a:cubicBezTo>
                    <a:lnTo>
                      <a:pt x="2003" y="944"/>
                    </a:lnTo>
                    <a:cubicBezTo>
                      <a:pt x="2003" y="403"/>
                      <a:pt x="1560" y="1"/>
                      <a:pt x="1031" y="29"/>
                    </a:cubicBezTo>
                    <a:lnTo>
                      <a:pt x="1031" y="29"/>
                    </a:lnTo>
                    <a:cubicBezTo>
                      <a:pt x="513" y="58"/>
                      <a:pt x="81" y="490"/>
                      <a:pt x="58" y="1008"/>
                    </a:cubicBezTo>
                    <a:lnTo>
                      <a:pt x="23" y="1813"/>
                    </a:lnTo>
                    <a:cubicBezTo>
                      <a:pt x="0" y="2372"/>
                      <a:pt x="421" y="2821"/>
                      <a:pt x="973" y="2821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3"/>
              <p:cNvSpPr/>
              <p:nvPr/>
            </p:nvSpPr>
            <p:spPr>
              <a:xfrm>
                <a:off x="3247538" y="3022844"/>
                <a:ext cx="193531" cy="195367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2545" extrusionOk="0">
                    <a:moveTo>
                      <a:pt x="1473" y="1405"/>
                    </a:moveTo>
                    <a:cubicBezTo>
                      <a:pt x="1560" y="1319"/>
                      <a:pt x="1801" y="1911"/>
                      <a:pt x="1893" y="2055"/>
                    </a:cubicBezTo>
                    <a:cubicBezTo>
                      <a:pt x="1986" y="2199"/>
                      <a:pt x="1957" y="2544"/>
                      <a:pt x="1957" y="2544"/>
                    </a:cubicBezTo>
                    <a:lnTo>
                      <a:pt x="2089" y="2544"/>
                    </a:lnTo>
                    <a:lnTo>
                      <a:pt x="2089" y="2170"/>
                    </a:lnTo>
                    <a:cubicBezTo>
                      <a:pt x="2089" y="2170"/>
                      <a:pt x="2181" y="2147"/>
                      <a:pt x="2250" y="2228"/>
                    </a:cubicBezTo>
                    <a:cubicBezTo>
                      <a:pt x="2250" y="2228"/>
                      <a:pt x="2521" y="1652"/>
                      <a:pt x="2452" y="1336"/>
                    </a:cubicBezTo>
                    <a:cubicBezTo>
                      <a:pt x="2377" y="904"/>
                      <a:pt x="2262" y="893"/>
                      <a:pt x="2106" y="617"/>
                    </a:cubicBezTo>
                    <a:cubicBezTo>
                      <a:pt x="1784" y="24"/>
                      <a:pt x="6" y="1"/>
                      <a:pt x="6" y="1687"/>
                    </a:cubicBezTo>
                    <a:cubicBezTo>
                      <a:pt x="0" y="1693"/>
                      <a:pt x="1042" y="1854"/>
                      <a:pt x="1473" y="14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3"/>
              <p:cNvSpPr/>
              <p:nvPr/>
            </p:nvSpPr>
            <p:spPr>
              <a:xfrm>
                <a:off x="2855641" y="3298515"/>
                <a:ext cx="353054" cy="306216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3989" extrusionOk="0">
                    <a:moveTo>
                      <a:pt x="449" y="329"/>
                    </a:moveTo>
                    <a:cubicBezTo>
                      <a:pt x="996" y="709"/>
                      <a:pt x="1399" y="588"/>
                      <a:pt x="1399" y="588"/>
                    </a:cubicBezTo>
                    <a:cubicBezTo>
                      <a:pt x="1399" y="588"/>
                      <a:pt x="1341" y="444"/>
                      <a:pt x="1313" y="231"/>
                    </a:cubicBezTo>
                    <a:cubicBezTo>
                      <a:pt x="1284" y="1"/>
                      <a:pt x="1577" y="133"/>
                      <a:pt x="1641" y="519"/>
                    </a:cubicBezTo>
                    <a:cubicBezTo>
                      <a:pt x="1681" y="789"/>
                      <a:pt x="2492" y="2360"/>
                      <a:pt x="3125" y="2763"/>
                    </a:cubicBezTo>
                    <a:lnTo>
                      <a:pt x="3586" y="2130"/>
                    </a:lnTo>
                    <a:lnTo>
                      <a:pt x="4599" y="2636"/>
                    </a:lnTo>
                    <a:cubicBezTo>
                      <a:pt x="4599" y="2636"/>
                      <a:pt x="3730" y="3989"/>
                      <a:pt x="3223" y="3960"/>
                    </a:cubicBezTo>
                    <a:cubicBezTo>
                      <a:pt x="2458" y="3914"/>
                      <a:pt x="1324" y="1439"/>
                      <a:pt x="1324" y="1439"/>
                    </a:cubicBezTo>
                    <a:cubicBezTo>
                      <a:pt x="939" y="916"/>
                      <a:pt x="214" y="916"/>
                      <a:pt x="104" y="801"/>
                    </a:cubicBezTo>
                    <a:cubicBezTo>
                      <a:pt x="1" y="674"/>
                      <a:pt x="208" y="156"/>
                      <a:pt x="449" y="329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3"/>
              <p:cNvSpPr/>
              <p:nvPr/>
            </p:nvSpPr>
            <p:spPr>
              <a:xfrm>
                <a:off x="3091087" y="3331678"/>
                <a:ext cx="532459" cy="433876"/>
              </a:xfrm>
              <a:custGeom>
                <a:avLst/>
                <a:gdLst/>
                <a:ahLst/>
                <a:cxnLst/>
                <a:rect l="l" t="t" r="r" b="b"/>
                <a:pathLst>
                  <a:path w="6936" h="5652" extrusionOk="0">
                    <a:moveTo>
                      <a:pt x="6935" y="2492"/>
                    </a:moveTo>
                    <a:lnTo>
                      <a:pt x="5756" y="472"/>
                    </a:lnTo>
                    <a:cubicBezTo>
                      <a:pt x="5727" y="415"/>
                      <a:pt x="5687" y="357"/>
                      <a:pt x="5641" y="305"/>
                    </a:cubicBezTo>
                    <a:cubicBezTo>
                      <a:pt x="5635" y="300"/>
                      <a:pt x="5629" y="288"/>
                      <a:pt x="5629" y="282"/>
                    </a:cubicBezTo>
                    <a:lnTo>
                      <a:pt x="5595" y="248"/>
                    </a:lnTo>
                    <a:lnTo>
                      <a:pt x="5554" y="213"/>
                    </a:lnTo>
                    <a:lnTo>
                      <a:pt x="5543" y="196"/>
                    </a:lnTo>
                    <a:cubicBezTo>
                      <a:pt x="5428" y="104"/>
                      <a:pt x="5249" y="0"/>
                      <a:pt x="4996" y="0"/>
                    </a:cubicBezTo>
                    <a:lnTo>
                      <a:pt x="4087" y="0"/>
                    </a:lnTo>
                    <a:cubicBezTo>
                      <a:pt x="4087" y="0"/>
                      <a:pt x="3972" y="950"/>
                      <a:pt x="3091" y="731"/>
                    </a:cubicBezTo>
                    <a:cubicBezTo>
                      <a:pt x="2671" y="622"/>
                      <a:pt x="2706" y="0"/>
                      <a:pt x="2706" y="0"/>
                    </a:cubicBezTo>
                    <a:lnTo>
                      <a:pt x="2096" y="0"/>
                    </a:lnTo>
                    <a:cubicBezTo>
                      <a:pt x="1796" y="0"/>
                      <a:pt x="1526" y="161"/>
                      <a:pt x="1371" y="392"/>
                    </a:cubicBezTo>
                    <a:lnTo>
                      <a:pt x="53" y="1899"/>
                    </a:lnTo>
                    <a:cubicBezTo>
                      <a:pt x="1" y="2009"/>
                      <a:pt x="904" y="3189"/>
                      <a:pt x="1140" y="2930"/>
                    </a:cubicBezTo>
                    <a:lnTo>
                      <a:pt x="1227" y="2814"/>
                    </a:lnTo>
                    <a:lnTo>
                      <a:pt x="1227" y="5652"/>
                    </a:lnTo>
                    <a:lnTo>
                      <a:pt x="5859" y="5652"/>
                    </a:lnTo>
                    <a:lnTo>
                      <a:pt x="5859" y="3096"/>
                    </a:lnTo>
                    <a:lnTo>
                      <a:pt x="5859" y="3327"/>
                    </a:lnTo>
                    <a:cubicBezTo>
                      <a:pt x="6182" y="3235"/>
                      <a:pt x="6792" y="2907"/>
                      <a:pt x="6935" y="249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3"/>
              <p:cNvSpPr/>
              <p:nvPr/>
            </p:nvSpPr>
            <p:spPr>
              <a:xfrm>
                <a:off x="3170618" y="3763724"/>
                <a:ext cx="221014" cy="831518"/>
              </a:xfrm>
              <a:custGeom>
                <a:avLst/>
                <a:gdLst/>
                <a:ahLst/>
                <a:cxnLst/>
                <a:rect l="l" t="t" r="r" b="b"/>
                <a:pathLst>
                  <a:path w="2879" h="10832" extrusionOk="0">
                    <a:moveTo>
                      <a:pt x="1" y="10831"/>
                    </a:moveTo>
                    <a:lnTo>
                      <a:pt x="1324" y="10831"/>
                    </a:lnTo>
                    <a:lnTo>
                      <a:pt x="2878" y="1"/>
                    </a:lnTo>
                    <a:lnTo>
                      <a:pt x="2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3"/>
              <p:cNvSpPr/>
              <p:nvPr/>
            </p:nvSpPr>
            <p:spPr>
              <a:xfrm>
                <a:off x="3236484" y="3763724"/>
                <a:ext cx="155147" cy="831518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10832" extrusionOk="0">
                    <a:moveTo>
                      <a:pt x="1554" y="1"/>
                    </a:moveTo>
                    <a:lnTo>
                      <a:pt x="0" y="10831"/>
                    </a:lnTo>
                    <a:lnTo>
                      <a:pt x="466" y="10831"/>
                    </a:lnTo>
                    <a:lnTo>
                      <a:pt x="2020" y="1"/>
                    </a:ln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3"/>
              <p:cNvSpPr/>
              <p:nvPr/>
            </p:nvSpPr>
            <p:spPr>
              <a:xfrm>
                <a:off x="3316015" y="3763724"/>
                <a:ext cx="222703" cy="831518"/>
              </a:xfrm>
              <a:custGeom>
                <a:avLst/>
                <a:gdLst/>
                <a:ahLst/>
                <a:cxnLst/>
                <a:rect l="l" t="t" r="r" b="b"/>
                <a:pathLst>
                  <a:path w="2901" h="10832" extrusionOk="0">
                    <a:moveTo>
                      <a:pt x="1600" y="10831"/>
                    </a:moveTo>
                    <a:lnTo>
                      <a:pt x="2901" y="10831"/>
                    </a:lnTo>
                    <a:lnTo>
                      <a:pt x="2849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3"/>
              <p:cNvSpPr/>
              <p:nvPr/>
            </p:nvSpPr>
            <p:spPr>
              <a:xfrm>
                <a:off x="3427328" y="3763724"/>
                <a:ext cx="111390" cy="831518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0832" extrusionOk="0">
                    <a:moveTo>
                      <a:pt x="0" y="1"/>
                    </a:moveTo>
                    <a:cubicBezTo>
                      <a:pt x="0" y="1100"/>
                      <a:pt x="829" y="1129"/>
                      <a:pt x="818" y="2210"/>
                    </a:cubicBezTo>
                    <a:cubicBezTo>
                      <a:pt x="766" y="5531"/>
                      <a:pt x="818" y="10831"/>
                      <a:pt x="818" y="10831"/>
                    </a:cubicBezTo>
                    <a:lnTo>
                      <a:pt x="1451" y="10831"/>
                    </a:lnTo>
                    <a:lnTo>
                      <a:pt x="1399" y="1"/>
                    </a:ln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3"/>
              <p:cNvSpPr/>
              <p:nvPr/>
            </p:nvSpPr>
            <p:spPr>
              <a:xfrm>
                <a:off x="3185203" y="3415201"/>
                <a:ext cx="51357" cy="255858"/>
              </a:xfrm>
              <a:custGeom>
                <a:avLst/>
                <a:gdLst/>
                <a:ahLst/>
                <a:cxnLst/>
                <a:rect l="l" t="t" r="r" b="b"/>
                <a:pathLst>
                  <a:path w="669" h="3333" extrusionOk="0">
                    <a:moveTo>
                      <a:pt x="668" y="0"/>
                    </a:moveTo>
                    <a:lnTo>
                      <a:pt x="668" y="0"/>
                    </a:lnTo>
                    <a:cubicBezTo>
                      <a:pt x="404" y="46"/>
                      <a:pt x="317" y="512"/>
                      <a:pt x="1" y="806"/>
                    </a:cubicBezTo>
                    <a:lnTo>
                      <a:pt x="1" y="3332"/>
                    </a:lnTo>
                    <a:cubicBezTo>
                      <a:pt x="58" y="3102"/>
                      <a:pt x="317" y="1514"/>
                      <a:pt x="668" y="0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3"/>
              <p:cNvSpPr/>
              <p:nvPr/>
            </p:nvSpPr>
            <p:spPr>
              <a:xfrm>
                <a:off x="3450742" y="4594729"/>
                <a:ext cx="213414" cy="86207"/>
              </a:xfrm>
              <a:custGeom>
                <a:avLst/>
                <a:gdLst/>
                <a:ahLst/>
                <a:cxnLst/>
                <a:rect l="l" t="t" r="r" b="b"/>
                <a:pathLst>
                  <a:path w="2780" h="1123" extrusionOk="0">
                    <a:moveTo>
                      <a:pt x="0" y="6"/>
                    </a:moveTo>
                    <a:lnTo>
                      <a:pt x="0" y="1123"/>
                    </a:lnTo>
                    <a:lnTo>
                      <a:pt x="2671" y="1123"/>
                    </a:lnTo>
                    <a:cubicBezTo>
                      <a:pt x="2671" y="1123"/>
                      <a:pt x="2780" y="564"/>
                      <a:pt x="1802" y="518"/>
                    </a:cubicBezTo>
                    <a:cubicBezTo>
                      <a:pt x="1088" y="490"/>
                      <a:pt x="1007" y="0"/>
                      <a:pt x="100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3"/>
              <p:cNvSpPr/>
              <p:nvPr/>
            </p:nvSpPr>
            <p:spPr>
              <a:xfrm>
                <a:off x="3170618" y="4595190"/>
                <a:ext cx="87592" cy="86207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1123" extrusionOk="0">
                    <a:moveTo>
                      <a:pt x="1" y="1122"/>
                    </a:moveTo>
                    <a:lnTo>
                      <a:pt x="1140" y="1122"/>
                    </a:lnTo>
                    <a:lnTo>
                      <a:pt x="1140" y="0"/>
                    </a:lnTo>
                    <a:lnTo>
                      <a:pt x="3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3"/>
              <p:cNvSpPr/>
              <p:nvPr/>
            </p:nvSpPr>
            <p:spPr>
              <a:xfrm>
                <a:off x="3132234" y="4622979"/>
                <a:ext cx="113155" cy="58418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761" extrusionOk="0">
                    <a:moveTo>
                      <a:pt x="0" y="760"/>
                    </a:moveTo>
                    <a:lnTo>
                      <a:pt x="1473" y="760"/>
                    </a:lnTo>
                    <a:lnTo>
                      <a:pt x="1473" y="398"/>
                    </a:lnTo>
                    <a:cubicBezTo>
                      <a:pt x="1473" y="173"/>
                      <a:pt x="1295" y="1"/>
                      <a:pt x="1076" y="1"/>
                    </a:cubicBezTo>
                    <a:lnTo>
                      <a:pt x="397" y="1"/>
                    </a:lnTo>
                    <a:cubicBezTo>
                      <a:pt x="173" y="1"/>
                      <a:pt x="0" y="179"/>
                      <a:pt x="0" y="3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3"/>
              <p:cNvSpPr/>
              <p:nvPr/>
            </p:nvSpPr>
            <p:spPr>
              <a:xfrm>
                <a:off x="3408750" y="3388179"/>
                <a:ext cx="129967" cy="375611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4893" extrusionOk="0">
                    <a:moveTo>
                      <a:pt x="1290" y="1"/>
                    </a:moveTo>
                    <a:lnTo>
                      <a:pt x="1290" y="1"/>
                    </a:lnTo>
                    <a:cubicBezTo>
                      <a:pt x="1272" y="864"/>
                      <a:pt x="1301" y="2424"/>
                      <a:pt x="1226" y="2907"/>
                    </a:cubicBezTo>
                    <a:cubicBezTo>
                      <a:pt x="985" y="4415"/>
                      <a:pt x="1" y="4893"/>
                      <a:pt x="1" y="4893"/>
                    </a:cubicBezTo>
                    <a:lnTo>
                      <a:pt x="1693" y="4893"/>
                    </a:lnTo>
                    <a:lnTo>
                      <a:pt x="1693" y="1969"/>
                    </a:lnTo>
                    <a:cubicBezTo>
                      <a:pt x="1693" y="1497"/>
                      <a:pt x="1503" y="519"/>
                      <a:pt x="1290" y="1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3"/>
              <p:cNvSpPr/>
              <p:nvPr/>
            </p:nvSpPr>
            <p:spPr>
              <a:xfrm>
                <a:off x="3481679" y="3541099"/>
                <a:ext cx="160828" cy="295622"/>
              </a:xfrm>
              <a:custGeom>
                <a:avLst/>
                <a:gdLst/>
                <a:ahLst/>
                <a:cxnLst/>
                <a:rect l="l" t="t" r="r" b="b"/>
                <a:pathLst>
                  <a:path w="2095" h="3851" extrusionOk="0">
                    <a:moveTo>
                      <a:pt x="1715" y="0"/>
                    </a:moveTo>
                    <a:cubicBezTo>
                      <a:pt x="1715" y="0"/>
                      <a:pt x="1324" y="409"/>
                      <a:pt x="823" y="593"/>
                    </a:cubicBezTo>
                    <a:cubicBezTo>
                      <a:pt x="863" y="639"/>
                      <a:pt x="984" y="863"/>
                      <a:pt x="1042" y="1024"/>
                    </a:cubicBezTo>
                    <a:lnTo>
                      <a:pt x="363" y="2935"/>
                    </a:lnTo>
                    <a:cubicBezTo>
                      <a:pt x="363" y="2935"/>
                      <a:pt x="104" y="2941"/>
                      <a:pt x="0" y="3079"/>
                    </a:cubicBezTo>
                    <a:lnTo>
                      <a:pt x="484" y="3850"/>
                    </a:lnTo>
                    <a:lnTo>
                      <a:pt x="806" y="3229"/>
                    </a:lnTo>
                    <a:lnTo>
                      <a:pt x="1980" y="1347"/>
                    </a:lnTo>
                    <a:cubicBezTo>
                      <a:pt x="2072" y="1157"/>
                      <a:pt x="2095" y="909"/>
                      <a:pt x="1715" y="0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3"/>
              <p:cNvSpPr/>
              <p:nvPr/>
            </p:nvSpPr>
            <p:spPr>
              <a:xfrm>
                <a:off x="2824704" y="1073725"/>
                <a:ext cx="979553" cy="884026"/>
              </a:xfrm>
              <a:custGeom>
                <a:avLst/>
                <a:gdLst/>
                <a:ahLst/>
                <a:cxnLst/>
                <a:rect l="l" t="t" r="r" b="b"/>
                <a:pathLst>
                  <a:path w="12760" h="11516" extrusionOk="0">
                    <a:moveTo>
                      <a:pt x="6377" y="0"/>
                    </a:moveTo>
                    <a:cubicBezTo>
                      <a:pt x="2855" y="0"/>
                      <a:pt x="1" y="2274"/>
                      <a:pt x="1" y="5076"/>
                    </a:cubicBezTo>
                    <a:cubicBezTo>
                      <a:pt x="1" y="6877"/>
                      <a:pt x="1169" y="8460"/>
                      <a:pt x="2947" y="9358"/>
                    </a:cubicBezTo>
                    <a:cubicBezTo>
                      <a:pt x="2717" y="9847"/>
                      <a:pt x="2303" y="10474"/>
                      <a:pt x="1601" y="10739"/>
                    </a:cubicBezTo>
                    <a:cubicBezTo>
                      <a:pt x="852" y="11027"/>
                      <a:pt x="3828" y="11516"/>
                      <a:pt x="5387" y="10094"/>
                    </a:cubicBezTo>
                    <a:cubicBezTo>
                      <a:pt x="5710" y="10135"/>
                      <a:pt x="6043" y="10158"/>
                      <a:pt x="6377" y="10158"/>
                    </a:cubicBezTo>
                    <a:cubicBezTo>
                      <a:pt x="9905" y="10158"/>
                      <a:pt x="12759" y="7885"/>
                      <a:pt x="12759" y="5082"/>
                    </a:cubicBezTo>
                    <a:cubicBezTo>
                      <a:pt x="12759" y="2274"/>
                      <a:pt x="9905" y="0"/>
                      <a:pt x="63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5" name="Google Shape;425;p33"/>
              <p:cNvGrpSpPr/>
              <p:nvPr/>
            </p:nvGrpSpPr>
            <p:grpSpPr>
              <a:xfrm>
                <a:off x="3050673" y="1341842"/>
                <a:ext cx="527533" cy="273512"/>
                <a:chOff x="7999109" y="908965"/>
                <a:chExt cx="502460" cy="260513"/>
              </a:xfrm>
            </p:grpSpPr>
            <p:sp>
              <p:nvSpPr>
                <p:cNvPr id="426" name="Google Shape;426;p33"/>
                <p:cNvSpPr/>
                <p:nvPr/>
              </p:nvSpPr>
              <p:spPr>
                <a:xfrm>
                  <a:off x="7999109" y="908965"/>
                  <a:ext cx="178480" cy="3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" h="427" extrusionOk="0">
                      <a:moveTo>
                        <a:pt x="0" y="1"/>
                      </a:moveTo>
                      <a:lnTo>
                        <a:pt x="2440" y="1"/>
                      </a:lnTo>
                      <a:lnTo>
                        <a:pt x="2440" y="426"/>
                      </a:lnTo>
                      <a:lnTo>
                        <a:pt x="0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33"/>
                <p:cNvSpPr/>
                <p:nvPr/>
              </p:nvSpPr>
              <p:spPr>
                <a:xfrm>
                  <a:off x="7999109" y="1061705"/>
                  <a:ext cx="234853" cy="3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2" h="427" extrusionOk="0">
                      <a:moveTo>
                        <a:pt x="0" y="1"/>
                      </a:moveTo>
                      <a:lnTo>
                        <a:pt x="3211" y="1"/>
                      </a:lnTo>
                      <a:lnTo>
                        <a:pt x="3211" y="426"/>
                      </a:lnTo>
                      <a:lnTo>
                        <a:pt x="0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3"/>
                <p:cNvSpPr/>
                <p:nvPr/>
              </p:nvSpPr>
              <p:spPr>
                <a:xfrm>
                  <a:off x="8266715" y="1061705"/>
                  <a:ext cx="234853" cy="3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2" h="427" extrusionOk="0">
                      <a:moveTo>
                        <a:pt x="0" y="1"/>
                      </a:moveTo>
                      <a:lnTo>
                        <a:pt x="3211" y="1"/>
                      </a:lnTo>
                      <a:lnTo>
                        <a:pt x="3211" y="426"/>
                      </a:lnTo>
                      <a:lnTo>
                        <a:pt x="0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   </a:t>
                  </a:r>
                  <a:endParaRPr/>
                </a:p>
              </p:txBody>
            </p:sp>
            <p:sp>
              <p:nvSpPr>
                <p:cNvPr id="429" name="Google Shape;429;p33"/>
                <p:cNvSpPr/>
                <p:nvPr/>
              </p:nvSpPr>
              <p:spPr>
                <a:xfrm>
                  <a:off x="8216192" y="908965"/>
                  <a:ext cx="285378" cy="3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3" h="427" extrusionOk="0">
                      <a:moveTo>
                        <a:pt x="1" y="1"/>
                      </a:moveTo>
                      <a:lnTo>
                        <a:pt x="3902" y="1"/>
                      </a:lnTo>
                      <a:lnTo>
                        <a:pt x="3902" y="426"/>
                      </a:lnTo>
                      <a:lnTo>
                        <a:pt x="1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3"/>
                <p:cNvSpPr/>
                <p:nvPr/>
              </p:nvSpPr>
              <p:spPr>
                <a:xfrm>
                  <a:off x="7999109" y="985591"/>
                  <a:ext cx="104412" cy="3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8" h="421" extrusionOk="0">
                      <a:moveTo>
                        <a:pt x="0" y="0"/>
                      </a:moveTo>
                      <a:lnTo>
                        <a:pt x="1427" y="0"/>
                      </a:lnTo>
                      <a:lnTo>
                        <a:pt x="1427" y="420"/>
                      </a:lnTo>
                      <a:lnTo>
                        <a:pt x="0" y="4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33"/>
                <p:cNvSpPr/>
                <p:nvPr/>
              </p:nvSpPr>
              <p:spPr>
                <a:xfrm>
                  <a:off x="8141759" y="985591"/>
                  <a:ext cx="144334" cy="3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4" h="421" extrusionOk="0">
                      <a:moveTo>
                        <a:pt x="0" y="0"/>
                      </a:moveTo>
                      <a:lnTo>
                        <a:pt x="1974" y="0"/>
                      </a:lnTo>
                      <a:lnTo>
                        <a:pt x="1974" y="420"/>
                      </a:lnTo>
                      <a:lnTo>
                        <a:pt x="0" y="4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3"/>
                <p:cNvSpPr/>
                <p:nvPr/>
              </p:nvSpPr>
              <p:spPr>
                <a:xfrm>
                  <a:off x="8328937" y="985591"/>
                  <a:ext cx="172630" cy="3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1" h="421" extrusionOk="0">
                      <a:moveTo>
                        <a:pt x="1" y="0"/>
                      </a:moveTo>
                      <a:lnTo>
                        <a:pt x="2360" y="0"/>
                      </a:lnTo>
                      <a:lnTo>
                        <a:pt x="2360" y="420"/>
                      </a:lnTo>
                      <a:lnTo>
                        <a:pt x="1" y="4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3"/>
                <p:cNvSpPr/>
                <p:nvPr/>
              </p:nvSpPr>
              <p:spPr>
                <a:xfrm>
                  <a:off x="7999109" y="1138696"/>
                  <a:ext cx="142287" cy="3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6" h="421" extrusionOk="0">
                      <a:moveTo>
                        <a:pt x="0" y="1"/>
                      </a:moveTo>
                      <a:lnTo>
                        <a:pt x="1945" y="1"/>
                      </a:lnTo>
                      <a:lnTo>
                        <a:pt x="1945" y="421"/>
                      </a:lnTo>
                      <a:lnTo>
                        <a:pt x="0" y="42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34" name="Google Shape;434;p33"/>
            <p:cNvSpPr/>
            <p:nvPr/>
          </p:nvSpPr>
          <p:spPr>
            <a:xfrm>
              <a:off x="1049321" y="900579"/>
              <a:ext cx="136492" cy="136492"/>
            </a:xfrm>
            <a:custGeom>
              <a:avLst/>
              <a:gdLst/>
              <a:ahLst/>
              <a:cxnLst/>
              <a:rect l="l" t="t" r="r" b="b"/>
              <a:pathLst>
                <a:path w="4231" h="4231" extrusionOk="0">
                  <a:moveTo>
                    <a:pt x="4231" y="2118"/>
                  </a:moveTo>
                  <a:cubicBezTo>
                    <a:pt x="4231" y="3287"/>
                    <a:pt x="3287" y="4230"/>
                    <a:pt x="2119" y="4230"/>
                  </a:cubicBezTo>
                  <a:cubicBezTo>
                    <a:pt x="950" y="4230"/>
                    <a:pt x="1" y="3287"/>
                    <a:pt x="1" y="2118"/>
                  </a:cubicBezTo>
                  <a:cubicBezTo>
                    <a:pt x="1" y="950"/>
                    <a:pt x="950" y="1"/>
                    <a:pt x="2119" y="1"/>
                  </a:cubicBezTo>
                  <a:cubicBezTo>
                    <a:pt x="3287" y="1"/>
                    <a:pt x="4231" y="950"/>
                    <a:pt x="4231" y="21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1"/>
          <p:cNvSpPr txBox="1">
            <a:spLocks noGrp="1"/>
          </p:cNvSpPr>
          <p:nvPr>
            <p:ph type="title"/>
          </p:nvPr>
        </p:nvSpPr>
        <p:spPr>
          <a:xfrm>
            <a:off x="1265797" y="404348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Overview</a:t>
            </a:r>
            <a:endParaRPr dirty="0"/>
          </a:p>
        </p:txBody>
      </p:sp>
      <p:sp>
        <p:nvSpPr>
          <p:cNvPr id="2" name="Google Shape;468;p36">
            <a:extLst>
              <a:ext uri="{FF2B5EF4-FFF2-40B4-BE49-F238E27FC236}">
                <a16:creationId xmlns:a16="http://schemas.microsoft.com/office/drawing/2014/main" id="{E13D891E-8CDC-7184-067E-C7B4A3A5B5F0}"/>
              </a:ext>
            </a:extLst>
          </p:cNvPr>
          <p:cNvSpPr txBox="1">
            <a:spLocks/>
          </p:cNvSpPr>
          <p:nvPr/>
        </p:nvSpPr>
        <p:spPr>
          <a:xfrm>
            <a:off x="320015" y="344768"/>
            <a:ext cx="945782" cy="69186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accent2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" sz="4000" dirty="0"/>
              <a:t>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46364F-FF6F-B9AF-CF71-BE0DC10E0DEA}"/>
              </a:ext>
            </a:extLst>
          </p:cNvPr>
          <p:cNvSpPr txBox="1"/>
          <p:nvPr/>
        </p:nvSpPr>
        <p:spPr>
          <a:xfrm>
            <a:off x="320015" y="1134396"/>
            <a:ext cx="8394638" cy="3664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1300" dirty="0">
                <a:latin typeface="Sora" pitchFamily="2" charset="0"/>
                <a:cs typeface="Sora" pitchFamily="2" charset="0"/>
              </a:rPr>
              <a:t>The dataset is central to training an accurate model and includes: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Sora" pitchFamily="2" charset="0"/>
                <a:cs typeface="Sora" pitchFamily="2" charset="0"/>
              </a:rPr>
              <a:t>Comprehensive Sensor Data:</a:t>
            </a:r>
            <a:r>
              <a:rPr lang="en-US" sz="1300" dirty="0">
                <a:latin typeface="Sora" pitchFamily="2" charset="0"/>
                <a:cs typeface="Sora" pitchFamily="2" charset="0"/>
              </a:rPr>
              <a:t> Attributes such as date, time, ultrasonic sensor readings (converted to fill level in </a:t>
            </a:r>
            <a:r>
              <a:rPr lang="en-US" sz="1300" dirty="0" err="1">
                <a:latin typeface="Sora" pitchFamily="2" charset="0"/>
                <a:cs typeface="Sora" pitchFamily="2" charset="0"/>
              </a:rPr>
              <a:t>litres</a:t>
            </a:r>
            <a:r>
              <a:rPr lang="en-US" sz="1300" dirty="0">
                <a:latin typeface="Sora" pitchFamily="2" charset="0"/>
                <a:cs typeface="Sora" pitchFamily="2" charset="0"/>
              </a:rPr>
              <a:t>/percentage), temperature, battery level, and geographical coordinates are collected.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Sora" pitchFamily="2" charset="0"/>
                <a:cs typeface="Sora" pitchFamily="2" charset="0"/>
              </a:rPr>
              <a:t>Labeling for Classification:</a:t>
            </a:r>
            <a:r>
              <a:rPr lang="en-US" sz="1300" dirty="0">
                <a:latin typeface="Sora" pitchFamily="2" charset="0"/>
                <a:cs typeface="Sora" pitchFamily="2" charset="0"/>
              </a:rPr>
              <a:t> Data is labeled as “Full” or “Not Full” based on predetermined thresholds, facilitating binary classification.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Sora" pitchFamily="2" charset="0"/>
                <a:cs typeface="Sora" pitchFamily="2" charset="0"/>
              </a:rPr>
              <a:t>Data Cleaning and Preprocessing:</a:t>
            </a:r>
            <a:r>
              <a:rPr lang="en-US" sz="1300" dirty="0">
                <a:latin typeface="Sora" pitchFamily="2" charset="0"/>
                <a:cs typeface="Sora" pitchFamily="2" charset="0"/>
              </a:rPr>
              <a:t> Steps include removal of null values, conversion of string attributes to numerical values, and the use of regular expressions to cleanse sensor data.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Sora" pitchFamily="2" charset="0"/>
                <a:cs typeface="Sora" pitchFamily="2" charset="0"/>
              </a:rPr>
              <a:t>Feature Engineering:</a:t>
            </a:r>
            <a:r>
              <a:rPr lang="en-US" sz="1300" dirty="0">
                <a:latin typeface="Sora" pitchFamily="2" charset="0"/>
                <a:cs typeface="Sora" pitchFamily="2" charset="0"/>
              </a:rPr>
              <a:t> Temporal attributes (hour, day of week) and spatial features (location encoded as one-hot vectors) are generated, and SMOTE is applied to handle class imbalance effectively.</a:t>
            </a:r>
          </a:p>
          <a:p>
            <a:pPr algn="just">
              <a:lnSpc>
                <a:spcPct val="150000"/>
              </a:lnSpc>
            </a:pPr>
            <a:endParaRPr lang="en-IN" sz="1300" dirty="0">
              <a:latin typeface="Sora" pitchFamily="2" charset="0"/>
              <a:cs typeface="Sora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>
          <a:extLst>
            <a:ext uri="{FF2B5EF4-FFF2-40B4-BE49-F238E27FC236}">
              <a16:creationId xmlns:a16="http://schemas.microsoft.com/office/drawing/2014/main" id="{5E645AEC-026A-35C8-232A-D0CE91401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5">
            <a:extLst>
              <a:ext uri="{FF2B5EF4-FFF2-40B4-BE49-F238E27FC236}">
                <a16:creationId xmlns:a16="http://schemas.microsoft.com/office/drawing/2014/main" id="{CBA2B474-480C-B5B2-6E96-63DEDA4FA3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54" name="Google Shape;454;p35">
            <a:extLst>
              <a:ext uri="{FF2B5EF4-FFF2-40B4-BE49-F238E27FC236}">
                <a16:creationId xmlns:a16="http://schemas.microsoft.com/office/drawing/2014/main" id="{56763CDD-12CA-83F3-5E85-4554E3CD3415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1986273" y="1401350"/>
            <a:ext cx="5904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55" name="Google Shape;455;p35">
            <a:extLst>
              <a:ext uri="{FF2B5EF4-FFF2-40B4-BE49-F238E27FC236}">
                <a16:creationId xmlns:a16="http://schemas.microsoft.com/office/drawing/2014/main" id="{59586835-62C0-9AC8-5E08-D7D7C801275D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1986273" y="2219667"/>
            <a:ext cx="5904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456" name="Google Shape;456;p35">
            <a:extLst>
              <a:ext uri="{FF2B5EF4-FFF2-40B4-BE49-F238E27FC236}">
                <a16:creationId xmlns:a16="http://schemas.microsoft.com/office/drawing/2014/main" id="{763DB79B-CE85-C2E3-20E6-80143E01CDBF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1986273" y="3856300"/>
            <a:ext cx="5904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457" name="Google Shape;457;p35">
            <a:extLst>
              <a:ext uri="{FF2B5EF4-FFF2-40B4-BE49-F238E27FC236}">
                <a16:creationId xmlns:a16="http://schemas.microsoft.com/office/drawing/2014/main" id="{CB707931-692E-1966-D4CE-4EDB083AD296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1986273" y="3037983"/>
            <a:ext cx="5904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458" name="Google Shape;458;p35">
            <a:extLst>
              <a:ext uri="{FF2B5EF4-FFF2-40B4-BE49-F238E27FC236}">
                <a16:creationId xmlns:a16="http://schemas.microsoft.com/office/drawing/2014/main" id="{F42B178E-EAEB-6FAE-809A-4A9EA8560296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2917223" y="140135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Overview</a:t>
            </a:r>
            <a:endParaRPr dirty="0"/>
          </a:p>
        </p:txBody>
      </p:sp>
      <p:sp>
        <p:nvSpPr>
          <p:cNvPr id="459" name="Google Shape;459;p35">
            <a:extLst>
              <a:ext uri="{FF2B5EF4-FFF2-40B4-BE49-F238E27FC236}">
                <a16:creationId xmlns:a16="http://schemas.microsoft.com/office/drawing/2014/main" id="{91A57F6C-4F96-672C-2C9E-CDC068018DC6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2917227" y="221970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ML Models </a:t>
            </a:r>
            <a:endParaRPr dirty="0"/>
          </a:p>
        </p:txBody>
      </p:sp>
      <p:sp>
        <p:nvSpPr>
          <p:cNvPr id="460" name="Google Shape;460;p35">
            <a:extLst>
              <a:ext uri="{FF2B5EF4-FFF2-40B4-BE49-F238E27FC236}">
                <a16:creationId xmlns:a16="http://schemas.microsoft.com/office/drawing/2014/main" id="{137307D7-63E9-742C-D6C9-B19AA4BABC36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2917223" y="3037976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Results</a:t>
            </a:r>
            <a:endParaRPr dirty="0"/>
          </a:p>
        </p:txBody>
      </p:sp>
      <p:sp>
        <p:nvSpPr>
          <p:cNvPr id="461" name="Google Shape;461;p35">
            <a:extLst>
              <a:ext uri="{FF2B5EF4-FFF2-40B4-BE49-F238E27FC236}">
                <a16:creationId xmlns:a16="http://schemas.microsoft.com/office/drawing/2014/main" id="{6F689E03-E3BA-575E-2F61-958EC2F5C1C5}"/>
              </a:ext>
            </a:extLst>
          </p:cNvPr>
          <p:cNvSpPr txBox="1">
            <a:spLocks noGrp="1"/>
          </p:cNvSpPr>
          <p:nvPr>
            <p:ph type="subTitle" idx="15"/>
          </p:nvPr>
        </p:nvSpPr>
        <p:spPr>
          <a:xfrm>
            <a:off x="2917227" y="3856301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Challenges and Solutions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0454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2"/>
          <p:cNvSpPr txBox="1">
            <a:spLocks noGrp="1"/>
          </p:cNvSpPr>
          <p:nvPr>
            <p:ph type="title"/>
          </p:nvPr>
        </p:nvSpPr>
        <p:spPr>
          <a:xfrm>
            <a:off x="1955556" y="409339"/>
            <a:ext cx="675131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ML Models</a:t>
            </a:r>
            <a:endParaRPr dirty="0"/>
          </a:p>
        </p:txBody>
      </p:sp>
      <p:sp>
        <p:nvSpPr>
          <p:cNvPr id="18" name="Google Shape;468;p36">
            <a:extLst>
              <a:ext uri="{FF2B5EF4-FFF2-40B4-BE49-F238E27FC236}">
                <a16:creationId xmlns:a16="http://schemas.microsoft.com/office/drawing/2014/main" id="{3F65B917-8E7D-8669-ABBC-78372F3AE3C1}"/>
              </a:ext>
            </a:extLst>
          </p:cNvPr>
          <p:cNvSpPr txBox="1">
            <a:spLocks/>
          </p:cNvSpPr>
          <p:nvPr/>
        </p:nvSpPr>
        <p:spPr>
          <a:xfrm>
            <a:off x="884879" y="349758"/>
            <a:ext cx="945782" cy="69186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accent2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" sz="4000" dirty="0"/>
              <a:t>05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E60AF7-B2ED-3BCD-4889-0D42A7E1220E}"/>
              </a:ext>
            </a:extLst>
          </p:cNvPr>
          <p:cNvSpPr txBox="1"/>
          <p:nvPr/>
        </p:nvSpPr>
        <p:spPr>
          <a:xfrm>
            <a:off x="508496" y="1041619"/>
            <a:ext cx="726167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1200" dirty="0">
                <a:latin typeface="Sora" pitchFamily="2" charset="0"/>
                <a:cs typeface="Sora" pitchFamily="2" charset="0"/>
              </a:rPr>
              <a:t>The ML component of the project involves training multiple classifiers to achieve the best predictive performance: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err="1">
                <a:latin typeface="Sora" pitchFamily="2" charset="0"/>
                <a:cs typeface="Sora" pitchFamily="2" charset="0"/>
              </a:rPr>
              <a:t>CatBoost</a:t>
            </a:r>
            <a:r>
              <a:rPr lang="en-US" sz="1200" b="1" dirty="0">
                <a:latin typeface="Sora" pitchFamily="2" charset="0"/>
                <a:cs typeface="Sora" pitchFamily="2" charset="0"/>
              </a:rPr>
              <a:t> Classifier:</a:t>
            </a:r>
            <a:r>
              <a:rPr lang="en-US" sz="1200" dirty="0">
                <a:latin typeface="Sora" pitchFamily="2" charset="0"/>
                <a:cs typeface="Sora" pitchFamily="2" charset="0"/>
              </a:rPr>
              <a:t> Chosen for its robustness with heterogeneous data and minimal tuning requirements, it excels at handling categorical features alongside numerical data.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Sora" pitchFamily="2" charset="0"/>
                <a:cs typeface="Sora" pitchFamily="2" charset="0"/>
              </a:rPr>
              <a:t>K-Nearest Neighbors (KNN):</a:t>
            </a:r>
            <a:r>
              <a:rPr lang="en-US" sz="1200" dirty="0">
                <a:latin typeface="Sora" pitchFamily="2" charset="0"/>
                <a:cs typeface="Sora" pitchFamily="2" charset="0"/>
              </a:rPr>
              <a:t> Provides a baseline with a simple, instance-based approach, particularly effective after scaling and balancing the data using SMOTE.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Sora" pitchFamily="2" charset="0"/>
                <a:cs typeface="Sora" pitchFamily="2" charset="0"/>
              </a:rPr>
              <a:t>Decision Tree Classifier:</a:t>
            </a:r>
            <a:r>
              <a:rPr lang="en-US" sz="1200" dirty="0">
                <a:latin typeface="Sora" pitchFamily="2" charset="0"/>
                <a:cs typeface="Sora" pitchFamily="2" charset="0"/>
              </a:rPr>
              <a:t> Offers high interpretability, enabling an understanding of decision boundaries and feature importance.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Sora" pitchFamily="2" charset="0"/>
                <a:cs typeface="Sora" pitchFamily="2" charset="0"/>
              </a:rPr>
              <a:t>Model Evaluation:</a:t>
            </a:r>
            <a:r>
              <a:rPr lang="en-US" sz="1200" dirty="0">
                <a:latin typeface="Sora" pitchFamily="2" charset="0"/>
                <a:cs typeface="Sora" pitchFamily="2" charset="0"/>
              </a:rPr>
              <a:t> Performance metrics include accuracy, precision, recall, F1-score, ROC-AUC, and Cohen’s Kappa Score. Visualizations such as heat maps of confusion matrices and ROC curves are used to compare models.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Sora" pitchFamily="2" charset="0"/>
                <a:cs typeface="Sora" pitchFamily="2" charset="0"/>
              </a:rPr>
              <a:t>Justification:</a:t>
            </a:r>
            <a:r>
              <a:rPr lang="en-US" sz="1200" dirty="0">
                <a:latin typeface="Sora" pitchFamily="2" charset="0"/>
                <a:cs typeface="Sora" pitchFamily="2" charset="0"/>
              </a:rPr>
              <a:t> The ensemble of these models provides a comprehensive analysis, and the best model is selected based on its balance of predictive performance and runtime efficiency.</a:t>
            </a:r>
          </a:p>
          <a:p>
            <a:pPr algn="just"/>
            <a:endParaRPr lang="en-IN" dirty="0">
              <a:latin typeface="Sora" pitchFamily="2" charset="0"/>
              <a:cs typeface="Sora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>
          <a:extLst>
            <a:ext uri="{FF2B5EF4-FFF2-40B4-BE49-F238E27FC236}">
              <a16:creationId xmlns:a16="http://schemas.microsoft.com/office/drawing/2014/main" id="{39D6E6B8-03F2-283E-09AE-70FC6D6C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5">
            <a:extLst>
              <a:ext uri="{FF2B5EF4-FFF2-40B4-BE49-F238E27FC236}">
                <a16:creationId xmlns:a16="http://schemas.microsoft.com/office/drawing/2014/main" id="{91FA4D8D-5FB0-4757-E183-2C54CB4ACC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54" name="Google Shape;454;p35">
            <a:extLst>
              <a:ext uri="{FF2B5EF4-FFF2-40B4-BE49-F238E27FC236}">
                <a16:creationId xmlns:a16="http://schemas.microsoft.com/office/drawing/2014/main" id="{9020A26C-460F-03D5-9105-11952F220DF3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1986273" y="1401350"/>
            <a:ext cx="5904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55" name="Google Shape;455;p35">
            <a:extLst>
              <a:ext uri="{FF2B5EF4-FFF2-40B4-BE49-F238E27FC236}">
                <a16:creationId xmlns:a16="http://schemas.microsoft.com/office/drawing/2014/main" id="{F7F355EE-0C0C-B468-098E-FA516713838F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1986273" y="2219667"/>
            <a:ext cx="5904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456" name="Google Shape;456;p35">
            <a:extLst>
              <a:ext uri="{FF2B5EF4-FFF2-40B4-BE49-F238E27FC236}">
                <a16:creationId xmlns:a16="http://schemas.microsoft.com/office/drawing/2014/main" id="{71A69E65-3CD9-29A1-68BE-2F0F0033B23A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1986273" y="3856300"/>
            <a:ext cx="5904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457" name="Google Shape;457;p35">
            <a:extLst>
              <a:ext uri="{FF2B5EF4-FFF2-40B4-BE49-F238E27FC236}">
                <a16:creationId xmlns:a16="http://schemas.microsoft.com/office/drawing/2014/main" id="{6F1E2562-4008-9CBD-29FA-B0D7DA34D898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1986273" y="3037983"/>
            <a:ext cx="5904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458" name="Google Shape;458;p35">
            <a:extLst>
              <a:ext uri="{FF2B5EF4-FFF2-40B4-BE49-F238E27FC236}">
                <a16:creationId xmlns:a16="http://schemas.microsoft.com/office/drawing/2014/main" id="{68CED4B9-810E-ED40-57B9-A52AD27023D2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2917223" y="140135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Overview</a:t>
            </a:r>
            <a:endParaRPr dirty="0"/>
          </a:p>
        </p:txBody>
      </p:sp>
      <p:sp>
        <p:nvSpPr>
          <p:cNvPr id="459" name="Google Shape;459;p35">
            <a:extLst>
              <a:ext uri="{FF2B5EF4-FFF2-40B4-BE49-F238E27FC236}">
                <a16:creationId xmlns:a16="http://schemas.microsoft.com/office/drawing/2014/main" id="{FF9D52D3-FE14-6090-36FB-4EDC96C9875E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2917227" y="221970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ML Models </a:t>
            </a:r>
            <a:endParaRPr dirty="0"/>
          </a:p>
        </p:txBody>
      </p:sp>
      <p:sp>
        <p:nvSpPr>
          <p:cNvPr id="460" name="Google Shape;460;p35">
            <a:extLst>
              <a:ext uri="{FF2B5EF4-FFF2-40B4-BE49-F238E27FC236}">
                <a16:creationId xmlns:a16="http://schemas.microsoft.com/office/drawing/2014/main" id="{0940E8F2-6332-C15B-9364-1A359AC0EF13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2917223" y="3037976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Results</a:t>
            </a:r>
            <a:endParaRPr dirty="0"/>
          </a:p>
        </p:txBody>
      </p:sp>
      <p:sp>
        <p:nvSpPr>
          <p:cNvPr id="461" name="Google Shape;461;p35">
            <a:extLst>
              <a:ext uri="{FF2B5EF4-FFF2-40B4-BE49-F238E27FC236}">
                <a16:creationId xmlns:a16="http://schemas.microsoft.com/office/drawing/2014/main" id="{B1018F60-9282-8D39-317E-A48787638EDB}"/>
              </a:ext>
            </a:extLst>
          </p:cNvPr>
          <p:cNvSpPr txBox="1">
            <a:spLocks noGrp="1"/>
          </p:cNvSpPr>
          <p:nvPr>
            <p:ph type="subTitle" idx="15"/>
          </p:nvPr>
        </p:nvSpPr>
        <p:spPr>
          <a:xfrm>
            <a:off x="2917227" y="3856301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Challenges and Solutions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8998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3"/>
          <p:cNvSpPr txBox="1">
            <a:spLocks noGrp="1"/>
          </p:cNvSpPr>
          <p:nvPr>
            <p:ph type="title"/>
          </p:nvPr>
        </p:nvSpPr>
        <p:spPr>
          <a:xfrm>
            <a:off x="1304324" y="20415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Results</a:t>
            </a:r>
            <a:endParaRPr dirty="0"/>
          </a:p>
        </p:txBody>
      </p:sp>
      <p:sp>
        <p:nvSpPr>
          <p:cNvPr id="14" name="Google Shape;468;p36">
            <a:extLst>
              <a:ext uri="{FF2B5EF4-FFF2-40B4-BE49-F238E27FC236}">
                <a16:creationId xmlns:a16="http://schemas.microsoft.com/office/drawing/2014/main" id="{3F65B917-8E7D-8669-ABBC-78372F3AE3C1}"/>
              </a:ext>
            </a:extLst>
          </p:cNvPr>
          <p:cNvSpPr txBox="1">
            <a:spLocks/>
          </p:cNvSpPr>
          <p:nvPr/>
        </p:nvSpPr>
        <p:spPr>
          <a:xfrm>
            <a:off x="298774" y="144577"/>
            <a:ext cx="945782" cy="69186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accent2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" sz="4000" dirty="0"/>
              <a:t>06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D398B7-019A-3BD0-6232-7375E91110DB}"/>
              </a:ext>
            </a:extLst>
          </p:cNvPr>
          <p:cNvSpPr txBox="1"/>
          <p:nvPr/>
        </p:nvSpPr>
        <p:spPr>
          <a:xfrm>
            <a:off x="512957" y="945623"/>
            <a:ext cx="2355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Sora" pitchFamily="2" charset="0"/>
                <a:cs typeface="Sora" pitchFamily="2" charset="0"/>
              </a:rPr>
              <a:t>(1) </a:t>
            </a:r>
            <a:r>
              <a:rPr lang="en-IN" dirty="0" err="1">
                <a:latin typeface="Sora" pitchFamily="2" charset="0"/>
                <a:cs typeface="Sora" pitchFamily="2" charset="0"/>
              </a:rPr>
              <a:t>CatBoost</a:t>
            </a:r>
            <a:r>
              <a:rPr lang="en-IN" dirty="0">
                <a:latin typeface="Sora" pitchFamily="2" charset="0"/>
                <a:cs typeface="Sora" pitchFamily="2" charset="0"/>
              </a:rPr>
              <a:t> Algorithm: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CDBC53-8821-173C-F2B2-DD1D0B8D94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80" y="1362585"/>
            <a:ext cx="211391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94EFD3-77E2-2B28-4347-F0EAB66A2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157" y="1362585"/>
            <a:ext cx="2270814" cy="20186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93EBBB-28D6-F12D-DF96-755CC908EBED}"/>
              </a:ext>
            </a:extLst>
          </p:cNvPr>
          <p:cNvSpPr txBox="1"/>
          <p:nvPr/>
        </p:nvSpPr>
        <p:spPr>
          <a:xfrm>
            <a:off x="5767410" y="1253400"/>
            <a:ext cx="286363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Sora" pitchFamily="2" charset="0"/>
                <a:ea typeface="Times New Roman" panose="02020603050405020304" pitchFamily="18" charset="0"/>
                <a:cs typeface="Sora" pitchFamily="2" charset="0"/>
              </a:rPr>
              <a:t>Accuracy: 0.99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Sora" pitchFamily="2" charset="0"/>
                <a:ea typeface="Times New Roman" panose="02020603050405020304" pitchFamily="18" charset="0"/>
                <a:cs typeface="Sora" pitchFamily="2" charset="0"/>
              </a:rPr>
              <a:t>Precision: 1.0</a:t>
            </a:r>
            <a:endParaRPr lang="en-US" dirty="0">
              <a:latin typeface="Sora" pitchFamily="2" charset="0"/>
              <a:ea typeface="Times New Roman" panose="02020603050405020304" pitchFamily="18" charset="0"/>
              <a:cs typeface="Sora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Sora" pitchFamily="2" charset="0"/>
                <a:ea typeface="Times New Roman" panose="02020603050405020304" pitchFamily="18" charset="0"/>
                <a:cs typeface="Sora" pitchFamily="2" charset="0"/>
              </a:rPr>
              <a:t>Recall: 0.989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Sora" pitchFamily="2" charset="0"/>
                <a:ea typeface="Times New Roman" panose="02020603050405020304" pitchFamily="18" charset="0"/>
                <a:cs typeface="Sora" pitchFamily="2" charset="0"/>
              </a:rPr>
              <a:t>F1-Score: 0.99</a:t>
            </a:r>
            <a:endParaRPr lang="en-US" dirty="0">
              <a:latin typeface="Sora" pitchFamily="2" charset="0"/>
              <a:ea typeface="Times New Roman" panose="02020603050405020304" pitchFamily="18" charset="0"/>
              <a:cs typeface="Sora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Sora" pitchFamily="2" charset="0"/>
                <a:ea typeface="Times New Roman" panose="02020603050405020304" pitchFamily="18" charset="0"/>
                <a:cs typeface="Sora" pitchFamily="2" charset="0"/>
              </a:rPr>
              <a:t>Cohen’s Kappa Score: 0.99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Sora" pitchFamily="2" charset="0"/>
                <a:ea typeface="Times New Roman" panose="02020603050405020304" pitchFamily="18" charset="0"/>
                <a:cs typeface="Sora" pitchFamily="2" charset="0"/>
              </a:rPr>
              <a:t>Training time = 6.3s</a:t>
            </a:r>
            <a:endParaRPr lang="en-IN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CE9387-1DBD-4804-00DB-F507F373F554}"/>
              </a:ext>
            </a:extLst>
          </p:cNvPr>
          <p:cNvSpPr txBox="1"/>
          <p:nvPr/>
        </p:nvSpPr>
        <p:spPr>
          <a:xfrm>
            <a:off x="682455" y="3381250"/>
            <a:ext cx="2113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Fig. 1 Confusion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2C842-15E6-010E-CEE7-2677FF46A270}"/>
              </a:ext>
            </a:extLst>
          </p:cNvPr>
          <p:cNvSpPr txBox="1"/>
          <p:nvPr/>
        </p:nvSpPr>
        <p:spPr>
          <a:xfrm>
            <a:off x="3653495" y="3431588"/>
            <a:ext cx="2113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Fig. 2 ROC Curve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>
          <a:extLst>
            <a:ext uri="{FF2B5EF4-FFF2-40B4-BE49-F238E27FC236}">
              <a16:creationId xmlns:a16="http://schemas.microsoft.com/office/drawing/2014/main" id="{49B17B02-944F-83E6-2189-CAFF74F32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3">
            <a:extLst>
              <a:ext uri="{FF2B5EF4-FFF2-40B4-BE49-F238E27FC236}">
                <a16:creationId xmlns:a16="http://schemas.microsoft.com/office/drawing/2014/main" id="{2407F76D-6FAC-824A-2D2C-57B5C172AD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4324" y="20415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Results</a:t>
            </a:r>
            <a:endParaRPr dirty="0"/>
          </a:p>
        </p:txBody>
      </p:sp>
      <p:sp>
        <p:nvSpPr>
          <p:cNvPr id="14" name="Google Shape;468;p36">
            <a:extLst>
              <a:ext uri="{FF2B5EF4-FFF2-40B4-BE49-F238E27FC236}">
                <a16:creationId xmlns:a16="http://schemas.microsoft.com/office/drawing/2014/main" id="{CAA62831-BF46-506F-2628-23169A42E417}"/>
              </a:ext>
            </a:extLst>
          </p:cNvPr>
          <p:cNvSpPr txBox="1">
            <a:spLocks/>
          </p:cNvSpPr>
          <p:nvPr/>
        </p:nvSpPr>
        <p:spPr>
          <a:xfrm>
            <a:off x="298774" y="144577"/>
            <a:ext cx="945782" cy="69186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accent2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" sz="4000" dirty="0"/>
              <a:t>06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08DF61-4D3C-E92A-4476-36CF9DE6686B}"/>
              </a:ext>
            </a:extLst>
          </p:cNvPr>
          <p:cNvSpPr txBox="1"/>
          <p:nvPr/>
        </p:nvSpPr>
        <p:spPr>
          <a:xfrm>
            <a:off x="512956" y="945623"/>
            <a:ext cx="4130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Sora" pitchFamily="2" charset="0"/>
                <a:cs typeface="Sora" pitchFamily="2" charset="0"/>
              </a:rPr>
              <a:t>(2) k-Neighbours Classifier Algorithm: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F4643D-F5A5-A319-2C89-37F9731EB375}"/>
              </a:ext>
            </a:extLst>
          </p:cNvPr>
          <p:cNvSpPr txBox="1"/>
          <p:nvPr/>
        </p:nvSpPr>
        <p:spPr>
          <a:xfrm>
            <a:off x="5767410" y="1699734"/>
            <a:ext cx="28636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Sora" pitchFamily="2" charset="0"/>
                <a:ea typeface="Times New Roman" panose="02020603050405020304" pitchFamily="18" charset="0"/>
                <a:cs typeface="Sora" pitchFamily="2" charset="0"/>
              </a:rPr>
              <a:t>Accuracy: 0.88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Sora" pitchFamily="2" charset="0"/>
                <a:ea typeface="Times New Roman" panose="02020603050405020304" pitchFamily="18" charset="0"/>
                <a:cs typeface="Sora" pitchFamily="2" charset="0"/>
              </a:rPr>
              <a:t>Precision: </a:t>
            </a:r>
            <a:r>
              <a:rPr lang="en-US" dirty="0">
                <a:latin typeface="Sora" pitchFamily="2" charset="0"/>
                <a:ea typeface="Times New Roman" panose="02020603050405020304" pitchFamily="18" charset="0"/>
                <a:cs typeface="Sora" pitchFamily="2" charset="0"/>
              </a:rPr>
              <a:t>0.11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Sora" pitchFamily="2" charset="0"/>
                <a:ea typeface="Times New Roman" panose="02020603050405020304" pitchFamily="18" charset="0"/>
                <a:cs typeface="Sora" pitchFamily="2" charset="0"/>
              </a:rPr>
              <a:t>Recall: 0.05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Sora" pitchFamily="2" charset="0"/>
                <a:ea typeface="Times New Roman" panose="02020603050405020304" pitchFamily="18" charset="0"/>
                <a:cs typeface="Sora" pitchFamily="2" charset="0"/>
              </a:rPr>
              <a:t>F1-Score: 0.07</a:t>
            </a:r>
            <a:endParaRPr lang="en-US" dirty="0">
              <a:latin typeface="Sora" pitchFamily="2" charset="0"/>
              <a:ea typeface="Times New Roman" panose="02020603050405020304" pitchFamily="18" charset="0"/>
              <a:cs typeface="Sora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Sora" pitchFamily="2" charset="0"/>
                <a:ea typeface="Times New Roman" panose="02020603050405020304" pitchFamily="18" charset="0"/>
                <a:cs typeface="Sora" pitchFamily="2" charset="0"/>
              </a:rPr>
              <a:t>Cohen’s Kappa Score: 0.01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Sora" pitchFamily="2" charset="0"/>
                <a:ea typeface="Times New Roman" panose="02020603050405020304" pitchFamily="18" charset="0"/>
                <a:cs typeface="Sora" pitchFamily="2" charset="0"/>
              </a:rPr>
              <a:t>Training time = </a:t>
            </a:r>
            <a:r>
              <a:rPr lang="en-US" dirty="0">
                <a:latin typeface="Sora" pitchFamily="2" charset="0"/>
                <a:ea typeface="Times New Roman" panose="02020603050405020304" pitchFamily="18" charset="0"/>
                <a:cs typeface="Sora" pitchFamily="2" charset="0"/>
              </a:rPr>
              <a:t>4.67</a:t>
            </a:r>
            <a:r>
              <a:rPr lang="en-US" dirty="0">
                <a:effectLst/>
                <a:latin typeface="Sora" pitchFamily="2" charset="0"/>
                <a:ea typeface="Times New Roman" panose="02020603050405020304" pitchFamily="18" charset="0"/>
                <a:cs typeface="Sora" pitchFamily="2" charset="0"/>
              </a:rPr>
              <a:t>s</a:t>
            </a:r>
            <a:endParaRPr lang="en-IN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3B726A-67A4-4E5F-A0DF-564E070FBCC4}"/>
              </a:ext>
            </a:extLst>
          </p:cNvPr>
          <p:cNvSpPr txBox="1"/>
          <p:nvPr/>
        </p:nvSpPr>
        <p:spPr>
          <a:xfrm>
            <a:off x="682455" y="3381250"/>
            <a:ext cx="2113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Fig. 1 Confusion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8A4E3-33B6-477A-A694-578F3CC99A29}"/>
              </a:ext>
            </a:extLst>
          </p:cNvPr>
          <p:cNvSpPr txBox="1"/>
          <p:nvPr/>
        </p:nvSpPr>
        <p:spPr>
          <a:xfrm>
            <a:off x="3515042" y="3475664"/>
            <a:ext cx="2113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Fig. 2 ROC Curve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33E2A1-74F0-C5CB-4C6A-3E9E9DAB5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39" y="1379725"/>
            <a:ext cx="215074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1951A0-C4E4-462A-DFE9-EE0695428F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267" y="1379725"/>
            <a:ext cx="2308860" cy="2025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3232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>
          <a:extLst>
            <a:ext uri="{FF2B5EF4-FFF2-40B4-BE49-F238E27FC236}">
              <a16:creationId xmlns:a16="http://schemas.microsoft.com/office/drawing/2014/main" id="{2B091ABD-C9C3-2EFF-3248-9010A0007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3">
            <a:extLst>
              <a:ext uri="{FF2B5EF4-FFF2-40B4-BE49-F238E27FC236}">
                <a16:creationId xmlns:a16="http://schemas.microsoft.com/office/drawing/2014/main" id="{65F20911-7AD2-0609-512F-7D9182D9F4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4324" y="20415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Results</a:t>
            </a:r>
            <a:endParaRPr dirty="0"/>
          </a:p>
        </p:txBody>
      </p:sp>
      <p:sp>
        <p:nvSpPr>
          <p:cNvPr id="14" name="Google Shape;468;p36">
            <a:extLst>
              <a:ext uri="{FF2B5EF4-FFF2-40B4-BE49-F238E27FC236}">
                <a16:creationId xmlns:a16="http://schemas.microsoft.com/office/drawing/2014/main" id="{36C82BB1-3E9D-E77E-8A7D-7059D4D83976}"/>
              </a:ext>
            </a:extLst>
          </p:cNvPr>
          <p:cNvSpPr txBox="1">
            <a:spLocks/>
          </p:cNvSpPr>
          <p:nvPr/>
        </p:nvSpPr>
        <p:spPr>
          <a:xfrm>
            <a:off x="298774" y="144577"/>
            <a:ext cx="945782" cy="69186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accent2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" sz="4000" dirty="0"/>
              <a:t>06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D90F37-D9B6-D0F6-567D-98A95B8CBB17}"/>
              </a:ext>
            </a:extLst>
          </p:cNvPr>
          <p:cNvSpPr txBox="1"/>
          <p:nvPr/>
        </p:nvSpPr>
        <p:spPr>
          <a:xfrm>
            <a:off x="512956" y="945623"/>
            <a:ext cx="3054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Sora" pitchFamily="2" charset="0"/>
                <a:cs typeface="Sora" pitchFamily="2" charset="0"/>
              </a:rPr>
              <a:t>(3) Decision Tree Classifier: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9FCC8A-E5A2-3C41-D7C7-D71C868FB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80" y="1362585"/>
            <a:ext cx="211391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AD3FB5-AF1C-D7B3-7396-1AD0A0EC8D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855" y="1362585"/>
            <a:ext cx="2293116" cy="20186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D07D04-7157-7509-9186-D507176E98E6}"/>
              </a:ext>
            </a:extLst>
          </p:cNvPr>
          <p:cNvSpPr txBox="1"/>
          <p:nvPr/>
        </p:nvSpPr>
        <p:spPr>
          <a:xfrm>
            <a:off x="5731726" y="1752975"/>
            <a:ext cx="28636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Sora" pitchFamily="2" charset="0"/>
                <a:ea typeface="Times New Roman" panose="02020603050405020304" pitchFamily="18" charset="0"/>
                <a:cs typeface="Sora" pitchFamily="2" charset="0"/>
              </a:rPr>
              <a:t>Accuracy: 0.63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Sora" pitchFamily="2" charset="0"/>
                <a:ea typeface="Times New Roman" panose="02020603050405020304" pitchFamily="18" charset="0"/>
                <a:cs typeface="Sora" pitchFamily="2" charset="0"/>
              </a:rPr>
              <a:t>Precision: </a:t>
            </a:r>
            <a:r>
              <a:rPr lang="en-US" dirty="0">
                <a:latin typeface="Sora" pitchFamily="2" charset="0"/>
                <a:ea typeface="Times New Roman" panose="02020603050405020304" pitchFamily="18" charset="0"/>
                <a:cs typeface="Sora" pitchFamily="2" charset="0"/>
              </a:rPr>
              <a:t>0.09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Sora" pitchFamily="2" charset="0"/>
                <a:ea typeface="Times New Roman" panose="02020603050405020304" pitchFamily="18" charset="0"/>
                <a:cs typeface="Sora" pitchFamily="2" charset="0"/>
              </a:rPr>
              <a:t>Recall: 0.36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Sora" pitchFamily="2" charset="0"/>
                <a:ea typeface="Times New Roman" panose="02020603050405020304" pitchFamily="18" charset="0"/>
                <a:cs typeface="Sora" pitchFamily="2" charset="0"/>
              </a:rPr>
              <a:t>F1-Score: 0.14</a:t>
            </a:r>
            <a:endParaRPr lang="en-US" dirty="0">
              <a:latin typeface="Sora" pitchFamily="2" charset="0"/>
              <a:ea typeface="Times New Roman" panose="02020603050405020304" pitchFamily="18" charset="0"/>
              <a:cs typeface="Sora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Sora" pitchFamily="2" charset="0"/>
                <a:ea typeface="Times New Roman" panose="02020603050405020304" pitchFamily="18" charset="0"/>
                <a:cs typeface="Sora" pitchFamily="2" charset="0"/>
              </a:rPr>
              <a:t>Cohen’s Kappa Score: 0.01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Sora" pitchFamily="2" charset="0"/>
                <a:ea typeface="Times New Roman" panose="02020603050405020304" pitchFamily="18" charset="0"/>
                <a:cs typeface="Sora" pitchFamily="2" charset="0"/>
              </a:rPr>
              <a:t>Training time = </a:t>
            </a:r>
            <a:r>
              <a:rPr lang="en-US" dirty="0">
                <a:latin typeface="Sora" pitchFamily="2" charset="0"/>
                <a:ea typeface="Times New Roman" panose="02020603050405020304" pitchFamily="18" charset="0"/>
                <a:cs typeface="Sora" pitchFamily="2" charset="0"/>
              </a:rPr>
              <a:t>4.35</a:t>
            </a:r>
            <a:r>
              <a:rPr lang="en-US" dirty="0">
                <a:effectLst/>
                <a:latin typeface="Sora" pitchFamily="2" charset="0"/>
                <a:ea typeface="Times New Roman" panose="02020603050405020304" pitchFamily="18" charset="0"/>
                <a:cs typeface="Sora" pitchFamily="2" charset="0"/>
              </a:rPr>
              <a:t>s</a:t>
            </a:r>
            <a:endParaRPr lang="en-IN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1C911-31EA-D7D5-17DB-49F30F9D20F4}"/>
              </a:ext>
            </a:extLst>
          </p:cNvPr>
          <p:cNvSpPr txBox="1"/>
          <p:nvPr/>
        </p:nvSpPr>
        <p:spPr>
          <a:xfrm>
            <a:off x="682455" y="3381250"/>
            <a:ext cx="2113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Fig. 1 Confusion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BD99D8-2A26-59B5-7C42-F59FA18C69D3}"/>
              </a:ext>
            </a:extLst>
          </p:cNvPr>
          <p:cNvSpPr txBox="1"/>
          <p:nvPr/>
        </p:nvSpPr>
        <p:spPr>
          <a:xfrm>
            <a:off x="3617811" y="3431060"/>
            <a:ext cx="2113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Fig. 2 ROC Curve</a:t>
            </a:r>
          </a:p>
        </p:txBody>
      </p:sp>
    </p:spTree>
    <p:extLst>
      <p:ext uri="{BB962C8B-B14F-4D97-AF65-F5344CB8AC3E}">
        <p14:creationId xmlns:p14="http://schemas.microsoft.com/office/powerpoint/2010/main" val="4214110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>
          <a:extLst>
            <a:ext uri="{FF2B5EF4-FFF2-40B4-BE49-F238E27FC236}">
              <a16:creationId xmlns:a16="http://schemas.microsoft.com/office/drawing/2014/main" id="{0B91F900-92ED-EED7-DC9E-0FBC1A838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5">
            <a:extLst>
              <a:ext uri="{FF2B5EF4-FFF2-40B4-BE49-F238E27FC236}">
                <a16:creationId xmlns:a16="http://schemas.microsoft.com/office/drawing/2014/main" id="{DAE7D6EA-07C1-E78F-8FF4-D99AE60F4A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54" name="Google Shape;454;p35">
            <a:extLst>
              <a:ext uri="{FF2B5EF4-FFF2-40B4-BE49-F238E27FC236}">
                <a16:creationId xmlns:a16="http://schemas.microsoft.com/office/drawing/2014/main" id="{F2A18A83-41AA-3797-0C10-C7CED87E568E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1986273" y="1401350"/>
            <a:ext cx="5904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55" name="Google Shape;455;p35">
            <a:extLst>
              <a:ext uri="{FF2B5EF4-FFF2-40B4-BE49-F238E27FC236}">
                <a16:creationId xmlns:a16="http://schemas.microsoft.com/office/drawing/2014/main" id="{F95E0C60-AA40-4B51-25A4-944F2AD78DC5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1986273" y="2219667"/>
            <a:ext cx="5904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456" name="Google Shape;456;p35">
            <a:extLst>
              <a:ext uri="{FF2B5EF4-FFF2-40B4-BE49-F238E27FC236}">
                <a16:creationId xmlns:a16="http://schemas.microsoft.com/office/drawing/2014/main" id="{9E5F0EEE-6227-FAF5-992A-B9EE6C91B804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1986273" y="3856300"/>
            <a:ext cx="5904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457" name="Google Shape;457;p35">
            <a:extLst>
              <a:ext uri="{FF2B5EF4-FFF2-40B4-BE49-F238E27FC236}">
                <a16:creationId xmlns:a16="http://schemas.microsoft.com/office/drawing/2014/main" id="{2A0A0F0C-0A03-4CE2-A894-4451FDF13111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1986273" y="3037983"/>
            <a:ext cx="5904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458" name="Google Shape;458;p35">
            <a:extLst>
              <a:ext uri="{FF2B5EF4-FFF2-40B4-BE49-F238E27FC236}">
                <a16:creationId xmlns:a16="http://schemas.microsoft.com/office/drawing/2014/main" id="{C114332C-95E4-824D-0F03-FB0009E92ABE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2917223" y="140135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Overview</a:t>
            </a:r>
            <a:endParaRPr dirty="0"/>
          </a:p>
        </p:txBody>
      </p:sp>
      <p:sp>
        <p:nvSpPr>
          <p:cNvPr id="459" name="Google Shape;459;p35">
            <a:extLst>
              <a:ext uri="{FF2B5EF4-FFF2-40B4-BE49-F238E27FC236}">
                <a16:creationId xmlns:a16="http://schemas.microsoft.com/office/drawing/2014/main" id="{77B4E20B-2024-583E-8240-035A05976C6E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2917227" y="221970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ML Models </a:t>
            </a:r>
            <a:endParaRPr dirty="0"/>
          </a:p>
        </p:txBody>
      </p:sp>
      <p:sp>
        <p:nvSpPr>
          <p:cNvPr id="460" name="Google Shape;460;p35">
            <a:extLst>
              <a:ext uri="{FF2B5EF4-FFF2-40B4-BE49-F238E27FC236}">
                <a16:creationId xmlns:a16="http://schemas.microsoft.com/office/drawing/2014/main" id="{C7A30EFA-ECAA-58BA-636D-0980F6AE29EE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2917223" y="3037976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Results</a:t>
            </a:r>
            <a:endParaRPr dirty="0"/>
          </a:p>
        </p:txBody>
      </p:sp>
      <p:sp>
        <p:nvSpPr>
          <p:cNvPr id="461" name="Google Shape;461;p35">
            <a:extLst>
              <a:ext uri="{FF2B5EF4-FFF2-40B4-BE49-F238E27FC236}">
                <a16:creationId xmlns:a16="http://schemas.microsoft.com/office/drawing/2014/main" id="{1E2FD730-F0C0-DD57-FE0F-047F11F34D0C}"/>
              </a:ext>
            </a:extLst>
          </p:cNvPr>
          <p:cNvSpPr txBox="1">
            <a:spLocks noGrp="1"/>
          </p:cNvSpPr>
          <p:nvPr>
            <p:ph type="subTitle" idx="15"/>
          </p:nvPr>
        </p:nvSpPr>
        <p:spPr>
          <a:xfrm>
            <a:off x="2917227" y="3856301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Challenges and Solutions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5038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4"/>
          <p:cNvSpPr txBox="1">
            <a:spLocks noGrp="1"/>
          </p:cNvSpPr>
          <p:nvPr>
            <p:ph type="title"/>
          </p:nvPr>
        </p:nvSpPr>
        <p:spPr>
          <a:xfrm>
            <a:off x="1589679" y="30438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Challenges and Solutions</a:t>
            </a:r>
            <a:endParaRPr dirty="0"/>
          </a:p>
        </p:txBody>
      </p:sp>
      <p:sp>
        <p:nvSpPr>
          <p:cNvPr id="2" name="Google Shape;468;p36">
            <a:extLst>
              <a:ext uri="{FF2B5EF4-FFF2-40B4-BE49-F238E27FC236}">
                <a16:creationId xmlns:a16="http://schemas.microsoft.com/office/drawing/2014/main" id="{3F65B917-8E7D-8669-ABBC-78372F3AE3C1}"/>
              </a:ext>
            </a:extLst>
          </p:cNvPr>
          <p:cNvSpPr txBox="1">
            <a:spLocks/>
          </p:cNvSpPr>
          <p:nvPr/>
        </p:nvSpPr>
        <p:spPr>
          <a:xfrm>
            <a:off x="555181" y="244802"/>
            <a:ext cx="945782" cy="69186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accent2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" sz="4000" dirty="0"/>
              <a:t>07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15D1-6A26-D484-F89C-A3942C54B4D1}"/>
              </a:ext>
            </a:extLst>
          </p:cNvPr>
          <p:cNvSpPr txBox="1"/>
          <p:nvPr/>
        </p:nvSpPr>
        <p:spPr>
          <a:xfrm>
            <a:off x="632199" y="889963"/>
            <a:ext cx="8084784" cy="3964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1300" dirty="0">
                <a:latin typeface="Sora" pitchFamily="2" charset="0"/>
                <a:cs typeface="Sora" pitchFamily="2" charset="0"/>
              </a:rPr>
              <a:t>Several challenges were encountered and addressed during the project: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Sora" pitchFamily="2" charset="0"/>
                <a:cs typeface="Sora" pitchFamily="2" charset="0"/>
              </a:rPr>
              <a:t>Data Quality and Preprocessing:</a:t>
            </a:r>
            <a:r>
              <a:rPr lang="en-US" sz="1300" dirty="0">
                <a:latin typeface="Sora" pitchFamily="2" charset="0"/>
                <a:cs typeface="Sora" pitchFamily="2" charset="0"/>
              </a:rPr>
              <a:t> Handling noisy sensor data and missing values was critical. Robust cleaning methods and the application of SMOTE ensured a balanced and high-quality dataset.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Sora" pitchFamily="2" charset="0"/>
                <a:cs typeface="Sora" pitchFamily="2" charset="0"/>
              </a:rPr>
              <a:t>Model Selection and Tuning:</a:t>
            </a:r>
            <a:r>
              <a:rPr lang="en-US" sz="1300" dirty="0">
                <a:latin typeface="Sora" pitchFamily="2" charset="0"/>
                <a:cs typeface="Sora" pitchFamily="2" charset="0"/>
              </a:rPr>
              <a:t> Choosing the right model among </a:t>
            </a:r>
            <a:r>
              <a:rPr lang="en-US" sz="1300" dirty="0" err="1">
                <a:latin typeface="Sora" pitchFamily="2" charset="0"/>
                <a:cs typeface="Sora" pitchFamily="2" charset="0"/>
              </a:rPr>
              <a:t>CatBoost</a:t>
            </a:r>
            <a:r>
              <a:rPr lang="en-US" sz="1300" dirty="0">
                <a:latin typeface="Sora" pitchFamily="2" charset="0"/>
                <a:cs typeface="Sora" pitchFamily="2" charset="0"/>
              </a:rPr>
              <a:t>, KNN, and Decision Tree was challenging. A comparative analysis using multiple performance metrics helped in selecting the optimal classifier.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Sora" pitchFamily="2" charset="0"/>
                <a:cs typeface="Sora" pitchFamily="2" charset="0"/>
              </a:rPr>
              <a:t>Real-Time Constraints:</a:t>
            </a:r>
            <a:r>
              <a:rPr lang="en-US" sz="1300" dirty="0">
                <a:latin typeface="Sora" pitchFamily="2" charset="0"/>
                <a:cs typeface="Sora" pitchFamily="2" charset="0"/>
              </a:rPr>
              <a:t> Ensuring that the system could operate in near real-time required optimizing both the sensor sampling rate and the model inference speed. Code optimization and hardware tweaks were implemented to achieve this.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Sora" pitchFamily="2" charset="0"/>
                <a:cs typeface="Sora" pitchFamily="2" charset="0"/>
              </a:rPr>
              <a:t>Scalability Considerations:</a:t>
            </a:r>
            <a:r>
              <a:rPr lang="en-US" sz="1300" dirty="0">
                <a:latin typeface="Sora" pitchFamily="2" charset="0"/>
                <a:cs typeface="Sora" pitchFamily="2" charset="0"/>
              </a:rPr>
              <a:t> Strategies for scaling the system to a larger urban environment were developed, including potential integration with IoT platforms for wider data collection.</a:t>
            </a:r>
          </a:p>
          <a:p>
            <a:pPr algn="just">
              <a:lnSpc>
                <a:spcPct val="150000"/>
              </a:lnSpc>
            </a:pPr>
            <a:endParaRPr lang="en-IN" sz="1300" dirty="0">
              <a:latin typeface="Sora" pitchFamily="2" charset="0"/>
              <a:cs typeface="Sora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>
          <a:extLst>
            <a:ext uri="{FF2B5EF4-FFF2-40B4-BE49-F238E27FC236}">
              <a16:creationId xmlns:a16="http://schemas.microsoft.com/office/drawing/2014/main" id="{FBA49C24-7605-7D12-A4DF-6CE9B4121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5">
            <a:extLst>
              <a:ext uri="{FF2B5EF4-FFF2-40B4-BE49-F238E27FC236}">
                <a16:creationId xmlns:a16="http://schemas.microsoft.com/office/drawing/2014/main" id="{DAA84010-14C0-0A9F-D826-560672C7A0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54" name="Google Shape;454;p35">
            <a:extLst>
              <a:ext uri="{FF2B5EF4-FFF2-40B4-BE49-F238E27FC236}">
                <a16:creationId xmlns:a16="http://schemas.microsoft.com/office/drawing/2014/main" id="{2D715141-0FD4-9E8F-5F91-D620A630D751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1986273" y="1401350"/>
            <a:ext cx="5904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455" name="Google Shape;455;p35">
            <a:extLst>
              <a:ext uri="{FF2B5EF4-FFF2-40B4-BE49-F238E27FC236}">
                <a16:creationId xmlns:a16="http://schemas.microsoft.com/office/drawing/2014/main" id="{DD8A6FF6-B8FA-B5E9-BFCE-C9AF5BCF1AA4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1986273" y="2219667"/>
            <a:ext cx="5904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458" name="Google Shape;458;p35">
            <a:extLst>
              <a:ext uri="{FF2B5EF4-FFF2-40B4-BE49-F238E27FC236}">
                <a16:creationId xmlns:a16="http://schemas.microsoft.com/office/drawing/2014/main" id="{4133B587-BE80-2B3C-A4B8-CF6B48350382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2917223" y="140135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Challenges and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71A37-9225-5B44-4E23-1112ACEA98FD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810175" y="2235853"/>
            <a:ext cx="4240500" cy="363600"/>
          </a:xfrm>
        </p:spPr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10" name="Google Shape;455;p35">
            <a:extLst>
              <a:ext uri="{FF2B5EF4-FFF2-40B4-BE49-F238E27FC236}">
                <a16:creationId xmlns:a16="http://schemas.microsoft.com/office/drawing/2014/main" id="{C8AF0672-00C9-4A5E-DA7C-B5CBECB5A9EB}"/>
              </a:ext>
            </a:extLst>
          </p:cNvPr>
          <p:cNvSpPr txBox="1">
            <a:spLocks/>
          </p:cNvSpPr>
          <p:nvPr/>
        </p:nvSpPr>
        <p:spPr>
          <a:xfrm>
            <a:off x="1986273" y="3014951"/>
            <a:ext cx="590400" cy="36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2000" b="1" i="0" u="none" strike="noStrike" cap="none">
                <a:solidFill>
                  <a:schemeClr val="accent2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" dirty="0"/>
              <a:t>09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A39ADCE-10E6-8E92-DDEC-C316AE2C8FE6}"/>
              </a:ext>
            </a:extLst>
          </p:cNvPr>
          <p:cNvSpPr txBox="1">
            <a:spLocks/>
          </p:cNvSpPr>
          <p:nvPr/>
        </p:nvSpPr>
        <p:spPr>
          <a:xfrm>
            <a:off x="2810175" y="3070356"/>
            <a:ext cx="42405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65689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Members:</a:t>
            </a:r>
            <a:endParaRPr dirty="0"/>
          </a:p>
        </p:txBody>
      </p:sp>
      <p:sp>
        <p:nvSpPr>
          <p:cNvPr id="440" name="Google Shape;440;p34"/>
          <p:cNvSpPr txBox="1">
            <a:spLocks noGrp="1"/>
          </p:cNvSpPr>
          <p:nvPr>
            <p:ph type="body" idx="1"/>
          </p:nvPr>
        </p:nvSpPr>
        <p:spPr>
          <a:xfrm>
            <a:off x="1023313" y="1465434"/>
            <a:ext cx="6934197" cy="1728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Sora" charset="0"/>
                <a:cs typeface="Sora" charset="0"/>
              </a:rPr>
              <a:t>KRISSHANTH R		-	CB.EN.U4ELC22021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Sora" charset="0"/>
                <a:cs typeface="Sora" charset="0"/>
              </a:rPr>
              <a:t>PRAVEENKUMAR U S		-	CB.EN.U4ELC22056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Sora" charset="0"/>
                <a:cs typeface="Sora" charset="0"/>
              </a:rPr>
              <a:t>PRANAV KARTHIKEYAN		-	CB.EN.U4ELC22062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Sora" charset="0"/>
                <a:cs typeface="Sora" charset="0"/>
              </a:rPr>
              <a:t>PRANAV VENKATESWARAN	-	CB.EN.U4EEE22127</a:t>
            </a:r>
            <a:endParaRPr sz="1600" dirty="0">
              <a:latin typeface="Sora" charset="0"/>
              <a:cs typeface="Sora" charset="0"/>
            </a:endParaRPr>
          </a:p>
        </p:txBody>
      </p:sp>
      <p:cxnSp>
        <p:nvCxnSpPr>
          <p:cNvPr id="444" name="Google Shape;444;p34"/>
          <p:cNvCxnSpPr>
            <a:cxnSpLocks/>
          </p:cNvCxnSpPr>
          <p:nvPr/>
        </p:nvCxnSpPr>
        <p:spPr>
          <a:xfrm rot="10800000">
            <a:off x="6641675" y="4364525"/>
            <a:ext cx="2684100" cy="614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>
          <a:extLst>
            <a:ext uri="{FF2B5EF4-FFF2-40B4-BE49-F238E27FC236}">
              <a16:creationId xmlns:a16="http://schemas.microsoft.com/office/drawing/2014/main" id="{66339A5A-ABBC-2F3A-1760-B0A1397AC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68;p36">
            <a:extLst>
              <a:ext uri="{FF2B5EF4-FFF2-40B4-BE49-F238E27FC236}">
                <a16:creationId xmlns:a16="http://schemas.microsoft.com/office/drawing/2014/main" id="{11C1C908-F5E9-70EB-C0D7-9174D06BD4C3}"/>
              </a:ext>
            </a:extLst>
          </p:cNvPr>
          <p:cNvSpPr txBox="1">
            <a:spLocks/>
          </p:cNvSpPr>
          <p:nvPr/>
        </p:nvSpPr>
        <p:spPr>
          <a:xfrm>
            <a:off x="1208713" y="173995"/>
            <a:ext cx="865414" cy="57270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accent2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" sz="3600" dirty="0"/>
              <a:t>08</a:t>
            </a:r>
          </a:p>
        </p:txBody>
      </p:sp>
      <p:sp>
        <p:nvSpPr>
          <p:cNvPr id="3" name="Google Shape;738;p44">
            <a:extLst>
              <a:ext uri="{FF2B5EF4-FFF2-40B4-BE49-F238E27FC236}">
                <a16:creationId xmlns:a16="http://schemas.microsoft.com/office/drawing/2014/main" id="{65EB0799-B527-AF9E-89AA-12FE7CD7C6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20477" y="17399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Future Work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5C6449-B3C8-6BD7-83E4-E75D6800C382}"/>
              </a:ext>
            </a:extLst>
          </p:cNvPr>
          <p:cNvSpPr txBox="1"/>
          <p:nvPr/>
        </p:nvSpPr>
        <p:spPr>
          <a:xfrm>
            <a:off x="223024" y="841437"/>
            <a:ext cx="8519531" cy="3368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1100" dirty="0">
                <a:latin typeface="Sora" pitchFamily="2" charset="0"/>
                <a:cs typeface="Sora" pitchFamily="2" charset="0"/>
              </a:rPr>
              <a:t>Opportunities for further development include: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latin typeface="Sora" pitchFamily="2" charset="0"/>
                <a:cs typeface="Sora" pitchFamily="2" charset="0"/>
              </a:rPr>
              <a:t>Enhanced Sensor Fusion:</a:t>
            </a:r>
            <a:r>
              <a:rPr lang="en-US" sz="1100" dirty="0">
                <a:latin typeface="Sora" pitchFamily="2" charset="0"/>
                <a:cs typeface="Sora" pitchFamily="2" charset="0"/>
              </a:rPr>
              <a:t> Integration of additional sensors (e.g., gas sensors, optical sensors) could provide a more comprehensive picture of bin conditions.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latin typeface="Sora" pitchFamily="2" charset="0"/>
                <a:cs typeface="Sora" pitchFamily="2" charset="0"/>
              </a:rPr>
              <a:t>Scalability and Collaboration:</a:t>
            </a:r>
            <a:r>
              <a:rPr lang="en-US" sz="1100" dirty="0">
                <a:latin typeface="Sora" pitchFamily="2" charset="0"/>
                <a:cs typeface="Sora" pitchFamily="2" charset="0"/>
              </a:rPr>
              <a:t> Expanding the system to cover larger areas and collaborating with municipal bodies for broader deployment.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latin typeface="Sora" pitchFamily="2" charset="0"/>
                <a:cs typeface="Sora" pitchFamily="2" charset="0"/>
              </a:rPr>
              <a:t>Advanced Analytics:</a:t>
            </a:r>
            <a:r>
              <a:rPr lang="en-US" sz="1100" dirty="0">
                <a:latin typeface="Sora" pitchFamily="2" charset="0"/>
                <a:cs typeface="Sora" pitchFamily="2" charset="0"/>
              </a:rPr>
              <a:t> Incorporating predictive maintenance and further optimizing collection routes using advanced analytics and real-time data streams.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latin typeface="Sora" pitchFamily="2" charset="0"/>
                <a:cs typeface="Sora" pitchFamily="2" charset="0"/>
              </a:rPr>
              <a:t>Algorithmic Enhancements:</a:t>
            </a:r>
            <a:r>
              <a:rPr lang="en-US" sz="1100" dirty="0">
                <a:latin typeface="Sora" pitchFamily="2" charset="0"/>
                <a:cs typeface="Sora" pitchFamily="2" charset="0"/>
              </a:rPr>
              <a:t> Exploring ensemble methods or stacking classifiers to further boost predictive performance.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latin typeface="Sora" pitchFamily="2" charset="0"/>
                <a:cs typeface="Sora" pitchFamily="2" charset="0"/>
              </a:rPr>
              <a:t>Research and Development:</a:t>
            </a:r>
            <a:r>
              <a:rPr lang="en-US" sz="1100" dirty="0">
                <a:latin typeface="Sora" pitchFamily="2" charset="0"/>
                <a:cs typeface="Sora" pitchFamily="2" charset="0"/>
              </a:rPr>
              <a:t> Continued research on feature engineering and model fine-tuning will help adapt the system to evolving urban environments and data complexities.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latin typeface="Sora" pitchFamily="2" charset="0"/>
                <a:cs typeface="Sora" pitchFamily="2" charset="0"/>
              </a:rPr>
              <a:t>Edge ML Deployment:</a:t>
            </a:r>
            <a:r>
              <a:rPr lang="en-US" sz="1100" dirty="0">
                <a:latin typeface="Sora" pitchFamily="2" charset="0"/>
                <a:cs typeface="Sora" pitchFamily="2" charset="0"/>
              </a:rPr>
              <a:t> Implementing real-time garbage tank fill prediction using the Arduino Nano 33 BLE Sense with Edge Impulse for low-latency, energy-efficient processing at the edge.</a:t>
            </a:r>
          </a:p>
        </p:txBody>
      </p:sp>
    </p:spTree>
    <p:extLst>
      <p:ext uri="{BB962C8B-B14F-4D97-AF65-F5344CB8AC3E}">
        <p14:creationId xmlns:p14="http://schemas.microsoft.com/office/powerpoint/2010/main" val="2415322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>
          <a:extLst>
            <a:ext uri="{FF2B5EF4-FFF2-40B4-BE49-F238E27FC236}">
              <a16:creationId xmlns:a16="http://schemas.microsoft.com/office/drawing/2014/main" id="{6CABBE84-E532-BDE2-E88E-F36E0E6F3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5">
            <a:extLst>
              <a:ext uri="{FF2B5EF4-FFF2-40B4-BE49-F238E27FC236}">
                <a16:creationId xmlns:a16="http://schemas.microsoft.com/office/drawing/2014/main" id="{F2AA1DE9-F9C9-B136-3BC3-5D5078B648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54" name="Google Shape;454;p35">
            <a:extLst>
              <a:ext uri="{FF2B5EF4-FFF2-40B4-BE49-F238E27FC236}">
                <a16:creationId xmlns:a16="http://schemas.microsoft.com/office/drawing/2014/main" id="{3CEBD6C3-D0C7-D81A-53FC-6A16A3FA1C85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1986273" y="1401350"/>
            <a:ext cx="5904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455" name="Google Shape;455;p35">
            <a:extLst>
              <a:ext uri="{FF2B5EF4-FFF2-40B4-BE49-F238E27FC236}">
                <a16:creationId xmlns:a16="http://schemas.microsoft.com/office/drawing/2014/main" id="{15D9D776-9E25-20A0-379E-4111D958775F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1986273" y="2219667"/>
            <a:ext cx="5904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458" name="Google Shape;458;p35">
            <a:extLst>
              <a:ext uri="{FF2B5EF4-FFF2-40B4-BE49-F238E27FC236}">
                <a16:creationId xmlns:a16="http://schemas.microsoft.com/office/drawing/2014/main" id="{70190DBF-D2C1-008C-7B28-B76320F70A67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2917223" y="140135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Challenges and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1D5D8-A3AC-846F-5442-9B1294E994B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810175" y="2235853"/>
            <a:ext cx="4240500" cy="363600"/>
          </a:xfrm>
        </p:spPr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10" name="Google Shape;455;p35">
            <a:extLst>
              <a:ext uri="{FF2B5EF4-FFF2-40B4-BE49-F238E27FC236}">
                <a16:creationId xmlns:a16="http://schemas.microsoft.com/office/drawing/2014/main" id="{83EDC702-8BD3-E86F-8EE2-236860AA6510}"/>
              </a:ext>
            </a:extLst>
          </p:cNvPr>
          <p:cNvSpPr txBox="1">
            <a:spLocks/>
          </p:cNvSpPr>
          <p:nvPr/>
        </p:nvSpPr>
        <p:spPr>
          <a:xfrm>
            <a:off x="1986273" y="3014951"/>
            <a:ext cx="590400" cy="36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2000" b="1" i="0" u="none" strike="noStrike" cap="none">
                <a:solidFill>
                  <a:schemeClr val="accent2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" dirty="0"/>
              <a:t>09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5248806-94E2-3E6B-A03D-27BE66BC4F92}"/>
              </a:ext>
            </a:extLst>
          </p:cNvPr>
          <p:cNvSpPr txBox="1">
            <a:spLocks/>
          </p:cNvSpPr>
          <p:nvPr/>
        </p:nvSpPr>
        <p:spPr>
          <a:xfrm>
            <a:off x="2810175" y="3070356"/>
            <a:ext cx="42405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96982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68;p36">
            <a:extLst>
              <a:ext uri="{FF2B5EF4-FFF2-40B4-BE49-F238E27FC236}">
                <a16:creationId xmlns:a16="http://schemas.microsoft.com/office/drawing/2014/main" id="{3F65B917-8E7D-8669-ABBC-78372F3AE3C1}"/>
              </a:ext>
            </a:extLst>
          </p:cNvPr>
          <p:cNvSpPr txBox="1">
            <a:spLocks/>
          </p:cNvSpPr>
          <p:nvPr/>
        </p:nvSpPr>
        <p:spPr>
          <a:xfrm>
            <a:off x="1208713" y="173995"/>
            <a:ext cx="945782" cy="69186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accent2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" sz="4000" dirty="0"/>
              <a:t>09</a:t>
            </a:r>
          </a:p>
        </p:txBody>
      </p:sp>
      <p:sp>
        <p:nvSpPr>
          <p:cNvPr id="3" name="Google Shape;738;p44">
            <a:extLst>
              <a:ext uri="{FF2B5EF4-FFF2-40B4-BE49-F238E27FC236}">
                <a16:creationId xmlns:a16="http://schemas.microsoft.com/office/drawing/2014/main" id="{C3CE8997-7113-5EDD-D4E4-B959574F1D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1845" y="2335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7EF4B-501D-9E62-D907-A87ECB3E118F}"/>
              </a:ext>
            </a:extLst>
          </p:cNvPr>
          <p:cNvSpPr txBox="1"/>
          <p:nvPr/>
        </p:nvSpPr>
        <p:spPr>
          <a:xfrm>
            <a:off x="254248" y="975252"/>
            <a:ext cx="8519531" cy="296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dirty="0">
                <a:latin typeface="Sora" pitchFamily="2" charset="0"/>
                <a:cs typeface="Sora" pitchFamily="2" charset="0"/>
              </a:rPr>
              <a:t>The project successfully demonstrates an intelligent approach to waste management through real-time sensor integration and machine learning: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Sora" pitchFamily="2" charset="0"/>
                <a:cs typeface="Sora" pitchFamily="2" charset="0"/>
              </a:rPr>
              <a:t>Innovative Waste Management:</a:t>
            </a:r>
            <a:r>
              <a:rPr lang="en-US" dirty="0">
                <a:latin typeface="Sora" pitchFamily="2" charset="0"/>
                <a:cs typeface="Sora" pitchFamily="2" charset="0"/>
              </a:rPr>
              <a:t> By automating the classification of garbage bins, the system improves efficiency and reduces operational costs.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Sora" pitchFamily="2" charset="0"/>
                <a:cs typeface="Sora" pitchFamily="2" charset="0"/>
              </a:rPr>
              <a:t>Positive Impact:</a:t>
            </a:r>
            <a:r>
              <a:rPr lang="en-US" dirty="0">
                <a:latin typeface="Sora" pitchFamily="2" charset="0"/>
                <a:cs typeface="Sora" pitchFamily="2" charset="0"/>
              </a:rPr>
              <a:t> This system not only streamlines waste collection but also contributes to environmental sustainability by reducing fuel usage and lowering emissions.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Sora" pitchFamily="2" charset="0"/>
                <a:cs typeface="Sora" pitchFamily="2" charset="0"/>
              </a:rPr>
              <a:t>Proof of Concept:</a:t>
            </a:r>
            <a:r>
              <a:rPr lang="en-US" dirty="0">
                <a:latin typeface="Sora" pitchFamily="2" charset="0"/>
                <a:cs typeface="Sora" pitchFamily="2" charset="0"/>
              </a:rPr>
              <a:t> The model's high performance metrics and rapid inference times provide a strong foundation for future deployment in smart cities.</a:t>
            </a:r>
          </a:p>
          <a:p>
            <a:pPr algn="just">
              <a:lnSpc>
                <a:spcPct val="150000"/>
              </a:lnSpc>
            </a:pPr>
            <a:endParaRPr lang="en-IN" dirty="0">
              <a:latin typeface="Sora" pitchFamily="2" charset="0"/>
              <a:cs typeface="Sora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62"/>
          <p:cNvSpPr txBox="1">
            <a:spLocks noGrp="1"/>
          </p:cNvSpPr>
          <p:nvPr>
            <p:ph type="title"/>
          </p:nvPr>
        </p:nvSpPr>
        <p:spPr>
          <a:xfrm>
            <a:off x="379490" y="2892793"/>
            <a:ext cx="46293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</a:t>
            </a:r>
            <a:br>
              <a:rPr lang="en" sz="8000" dirty="0"/>
            </a:br>
            <a:r>
              <a:rPr lang="en" sz="8000" dirty="0"/>
              <a:t>You</a:t>
            </a:r>
            <a:endParaRPr sz="8000" dirty="0"/>
          </a:p>
        </p:txBody>
      </p:sp>
      <p:grpSp>
        <p:nvGrpSpPr>
          <p:cNvPr id="1233" name="Google Shape;1233;p62"/>
          <p:cNvGrpSpPr/>
          <p:nvPr/>
        </p:nvGrpSpPr>
        <p:grpSpPr>
          <a:xfrm>
            <a:off x="5365967" y="1253397"/>
            <a:ext cx="3228561" cy="3018643"/>
            <a:chOff x="5970625" y="1743798"/>
            <a:chExt cx="2272821" cy="2233203"/>
          </a:xfrm>
        </p:grpSpPr>
        <p:sp>
          <p:nvSpPr>
            <p:cNvPr id="1234" name="Google Shape;1234;p62"/>
            <p:cNvSpPr/>
            <p:nvPr/>
          </p:nvSpPr>
          <p:spPr>
            <a:xfrm>
              <a:off x="5970625" y="1743798"/>
              <a:ext cx="2233096" cy="2233203"/>
            </a:xfrm>
            <a:custGeom>
              <a:avLst/>
              <a:gdLst/>
              <a:ahLst/>
              <a:cxnLst/>
              <a:rect l="l" t="t" r="r" b="b"/>
              <a:pathLst>
                <a:path w="43058" h="43058" extrusionOk="0">
                  <a:moveTo>
                    <a:pt x="43058" y="21529"/>
                  </a:moveTo>
                  <a:cubicBezTo>
                    <a:pt x="43058" y="33419"/>
                    <a:pt x="33419" y="43058"/>
                    <a:pt x="21529" y="43058"/>
                  </a:cubicBezTo>
                  <a:cubicBezTo>
                    <a:pt x="9640" y="43058"/>
                    <a:pt x="0" y="33419"/>
                    <a:pt x="0" y="21529"/>
                  </a:cubicBezTo>
                  <a:cubicBezTo>
                    <a:pt x="0" y="9640"/>
                    <a:pt x="9640" y="0"/>
                    <a:pt x="21529" y="0"/>
                  </a:cubicBezTo>
                  <a:cubicBezTo>
                    <a:pt x="33419" y="0"/>
                    <a:pt x="43058" y="9640"/>
                    <a:pt x="43058" y="215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62"/>
            <p:cNvSpPr/>
            <p:nvPr/>
          </p:nvSpPr>
          <p:spPr>
            <a:xfrm>
              <a:off x="8039522" y="2569044"/>
              <a:ext cx="203923" cy="204504"/>
            </a:xfrm>
            <a:custGeom>
              <a:avLst/>
              <a:gdLst/>
              <a:ahLst/>
              <a:cxnLst/>
              <a:rect l="l" t="t" r="r" b="b"/>
              <a:pathLst>
                <a:path w="3932" h="3943" extrusionOk="0">
                  <a:moveTo>
                    <a:pt x="3713" y="3931"/>
                  </a:moveTo>
                  <a:cubicBezTo>
                    <a:pt x="3598" y="3931"/>
                    <a:pt x="3500" y="3833"/>
                    <a:pt x="3500" y="3712"/>
                  </a:cubicBezTo>
                  <a:cubicBezTo>
                    <a:pt x="3500" y="1905"/>
                    <a:pt x="2032" y="432"/>
                    <a:pt x="219" y="432"/>
                  </a:cubicBezTo>
                  <a:cubicBezTo>
                    <a:pt x="104" y="432"/>
                    <a:pt x="1" y="340"/>
                    <a:pt x="1" y="219"/>
                  </a:cubicBezTo>
                  <a:cubicBezTo>
                    <a:pt x="1" y="104"/>
                    <a:pt x="93" y="0"/>
                    <a:pt x="219" y="0"/>
                  </a:cubicBezTo>
                  <a:cubicBezTo>
                    <a:pt x="2262" y="0"/>
                    <a:pt x="3920" y="1664"/>
                    <a:pt x="3920" y="3707"/>
                  </a:cubicBezTo>
                  <a:cubicBezTo>
                    <a:pt x="3931" y="3833"/>
                    <a:pt x="3828" y="3931"/>
                    <a:pt x="3713" y="3931"/>
                  </a:cubicBezTo>
                  <a:close/>
                  <a:moveTo>
                    <a:pt x="2878" y="3718"/>
                  </a:moveTo>
                  <a:cubicBezTo>
                    <a:pt x="2878" y="2251"/>
                    <a:pt x="1687" y="1065"/>
                    <a:pt x="225" y="1065"/>
                  </a:cubicBezTo>
                  <a:cubicBezTo>
                    <a:pt x="110" y="1065"/>
                    <a:pt x="6" y="1157"/>
                    <a:pt x="6" y="1284"/>
                  </a:cubicBezTo>
                  <a:cubicBezTo>
                    <a:pt x="6" y="1399"/>
                    <a:pt x="104" y="1497"/>
                    <a:pt x="225" y="1497"/>
                  </a:cubicBezTo>
                  <a:cubicBezTo>
                    <a:pt x="1457" y="1497"/>
                    <a:pt x="2452" y="2498"/>
                    <a:pt x="2452" y="3730"/>
                  </a:cubicBezTo>
                  <a:cubicBezTo>
                    <a:pt x="2452" y="3845"/>
                    <a:pt x="2550" y="3943"/>
                    <a:pt x="2671" y="3943"/>
                  </a:cubicBezTo>
                  <a:cubicBezTo>
                    <a:pt x="2792" y="3943"/>
                    <a:pt x="2878" y="3833"/>
                    <a:pt x="2878" y="3718"/>
                  </a:cubicBezTo>
                  <a:close/>
                  <a:moveTo>
                    <a:pt x="1831" y="3718"/>
                  </a:moveTo>
                  <a:cubicBezTo>
                    <a:pt x="1831" y="2838"/>
                    <a:pt x="1111" y="2107"/>
                    <a:pt x="219" y="2107"/>
                  </a:cubicBezTo>
                  <a:cubicBezTo>
                    <a:pt x="104" y="2107"/>
                    <a:pt x="1" y="2205"/>
                    <a:pt x="1" y="2325"/>
                  </a:cubicBezTo>
                  <a:cubicBezTo>
                    <a:pt x="1" y="2446"/>
                    <a:pt x="93" y="2538"/>
                    <a:pt x="219" y="2538"/>
                  </a:cubicBezTo>
                  <a:cubicBezTo>
                    <a:pt x="870" y="2538"/>
                    <a:pt x="1405" y="3074"/>
                    <a:pt x="1405" y="3730"/>
                  </a:cubicBezTo>
                  <a:cubicBezTo>
                    <a:pt x="1405" y="3845"/>
                    <a:pt x="1497" y="3943"/>
                    <a:pt x="1618" y="3943"/>
                  </a:cubicBezTo>
                  <a:cubicBezTo>
                    <a:pt x="1733" y="3931"/>
                    <a:pt x="1831" y="3833"/>
                    <a:pt x="1831" y="37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62"/>
            <p:cNvSpPr/>
            <p:nvPr/>
          </p:nvSpPr>
          <p:spPr>
            <a:xfrm>
              <a:off x="5996867" y="2974354"/>
              <a:ext cx="191061" cy="190189"/>
            </a:xfrm>
            <a:custGeom>
              <a:avLst/>
              <a:gdLst/>
              <a:ahLst/>
              <a:cxnLst/>
              <a:rect l="l" t="t" r="r" b="b"/>
              <a:pathLst>
                <a:path w="3684" h="3667" extrusionOk="0">
                  <a:moveTo>
                    <a:pt x="3672" y="202"/>
                  </a:moveTo>
                  <a:cubicBezTo>
                    <a:pt x="3672" y="306"/>
                    <a:pt x="3586" y="398"/>
                    <a:pt x="3471" y="398"/>
                  </a:cubicBezTo>
                  <a:cubicBezTo>
                    <a:pt x="1779" y="398"/>
                    <a:pt x="404" y="1773"/>
                    <a:pt x="404" y="3465"/>
                  </a:cubicBezTo>
                  <a:cubicBezTo>
                    <a:pt x="404" y="3574"/>
                    <a:pt x="317" y="3666"/>
                    <a:pt x="202" y="3666"/>
                  </a:cubicBezTo>
                  <a:cubicBezTo>
                    <a:pt x="93" y="3666"/>
                    <a:pt x="1" y="3580"/>
                    <a:pt x="1" y="3465"/>
                  </a:cubicBezTo>
                  <a:cubicBezTo>
                    <a:pt x="1" y="1560"/>
                    <a:pt x="1555" y="6"/>
                    <a:pt x="3459" y="6"/>
                  </a:cubicBezTo>
                  <a:cubicBezTo>
                    <a:pt x="3586" y="1"/>
                    <a:pt x="3672" y="81"/>
                    <a:pt x="3672" y="202"/>
                  </a:cubicBezTo>
                  <a:close/>
                  <a:moveTo>
                    <a:pt x="3477" y="979"/>
                  </a:moveTo>
                  <a:cubicBezTo>
                    <a:pt x="2113" y="979"/>
                    <a:pt x="996" y="2090"/>
                    <a:pt x="996" y="3459"/>
                  </a:cubicBezTo>
                  <a:cubicBezTo>
                    <a:pt x="996" y="3569"/>
                    <a:pt x="1083" y="3661"/>
                    <a:pt x="1198" y="3661"/>
                  </a:cubicBezTo>
                  <a:cubicBezTo>
                    <a:pt x="1307" y="3661"/>
                    <a:pt x="1399" y="3574"/>
                    <a:pt x="1399" y="3459"/>
                  </a:cubicBezTo>
                  <a:cubicBezTo>
                    <a:pt x="1399" y="2308"/>
                    <a:pt x="2331" y="1370"/>
                    <a:pt x="3482" y="1370"/>
                  </a:cubicBezTo>
                  <a:cubicBezTo>
                    <a:pt x="3592" y="1370"/>
                    <a:pt x="3684" y="1284"/>
                    <a:pt x="3684" y="1169"/>
                  </a:cubicBezTo>
                  <a:cubicBezTo>
                    <a:pt x="3672" y="1065"/>
                    <a:pt x="3586" y="979"/>
                    <a:pt x="3477" y="979"/>
                  </a:cubicBezTo>
                  <a:close/>
                  <a:moveTo>
                    <a:pt x="3477" y="1951"/>
                  </a:moveTo>
                  <a:cubicBezTo>
                    <a:pt x="2648" y="1951"/>
                    <a:pt x="1975" y="2630"/>
                    <a:pt x="1975" y="3459"/>
                  </a:cubicBezTo>
                  <a:cubicBezTo>
                    <a:pt x="1975" y="3563"/>
                    <a:pt x="2061" y="3661"/>
                    <a:pt x="2176" y="3661"/>
                  </a:cubicBezTo>
                  <a:cubicBezTo>
                    <a:pt x="2291" y="3661"/>
                    <a:pt x="2377" y="3574"/>
                    <a:pt x="2377" y="3459"/>
                  </a:cubicBezTo>
                  <a:cubicBezTo>
                    <a:pt x="2377" y="2843"/>
                    <a:pt x="2872" y="2349"/>
                    <a:pt x="3482" y="2349"/>
                  </a:cubicBezTo>
                  <a:cubicBezTo>
                    <a:pt x="3592" y="2349"/>
                    <a:pt x="3684" y="2262"/>
                    <a:pt x="3684" y="2147"/>
                  </a:cubicBezTo>
                  <a:cubicBezTo>
                    <a:pt x="3672" y="2043"/>
                    <a:pt x="3586" y="1951"/>
                    <a:pt x="3477" y="19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62"/>
            <p:cNvSpPr/>
            <p:nvPr/>
          </p:nvSpPr>
          <p:spPr>
            <a:xfrm>
              <a:off x="6169673" y="3213443"/>
              <a:ext cx="433726" cy="433436"/>
            </a:xfrm>
            <a:custGeom>
              <a:avLst/>
              <a:gdLst/>
              <a:ahLst/>
              <a:cxnLst/>
              <a:rect l="l" t="t" r="r" b="b"/>
              <a:pathLst>
                <a:path w="8363" h="8357" extrusionOk="0">
                  <a:moveTo>
                    <a:pt x="4179" y="0"/>
                  </a:moveTo>
                  <a:cubicBezTo>
                    <a:pt x="1877" y="0"/>
                    <a:pt x="1" y="1870"/>
                    <a:pt x="1" y="4178"/>
                  </a:cubicBezTo>
                  <a:cubicBezTo>
                    <a:pt x="1" y="6480"/>
                    <a:pt x="1871" y="8356"/>
                    <a:pt x="4179" y="8356"/>
                  </a:cubicBezTo>
                  <a:cubicBezTo>
                    <a:pt x="6481" y="8356"/>
                    <a:pt x="8363" y="6486"/>
                    <a:pt x="8363" y="4178"/>
                  </a:cubicBezTo>
                  <a:cubicBezTo>
                    <a:pt x="8363" y="1870"/>
                    <a:pt x="6481" y="0"/>
                    <a:pt x="4179" y="0"/>
                  </a:cubicBezTo>
                  <a:close/>
                  <a:moveTo>
                    <a:pt x="4179" y="8034"/>
                  </a:moveTo>
                  <a:cubicBezTo>
                    <a:pt x="3701" y="8034"/>
                    <a:pt x="3195" y="7280"/>
                    <a:pt x="2936" y="6037"/>
                  </a:cubicBezTo>
                  <a:cubicBezTo>
                    <a:pt x="3304" y="5985"/>
                    <a:pt x="3713" y="5956"/>
                    <a:pt x="4179" y="5956"/>
                  </a:cubicBezTo>
                  <a:cubicBezTo>
                    <a:pt x="4651" y="5956"/>
                    <a:pt x="5065" y="5985"/>
                    <a:pt x="5428" y="6037"/>
                  </a:cubicBezTo>
                  <a:cubicBezTo>
                    <a:pt x="5169" y="7280"/>
                    <a:pt x="4662" y="8034"/>
                    <a:pt x="4179" y="8034"/>
                  </a:cubicBezTo>
                  <a:close/>
                  <a:moveTo>
                    <a:pt x="4179" y="5640"/>
                  </a:moveTo>
                  <a:cubicBezTo>
                    <a:pt x="3690" y="5640"/>
                    <a:pt x="3252" y="5669"/>
                    <a:pt x="2872" y="5720"/>
                  </a:cubicBezTo>
                  <a:cubicBezTo>
                    <a:pt x="2798" y="5300"/>
                    <a:pt x="2757" y="4834"/>
                    <a:pt x="2752" y="4328"/>
                  </a:cubicBezTo>
                  <a:lnTo>
                    <a:pt x="5600" y="4328"/>
                  </a:lnTo>
                  <a:cubicBezTo>
                    <a:pt x="5589" y="4834"/>
                    <a:pt x="5548" y="5300"/>
                    <a:pt x="5474" y="5720"/>
                  </a:cubicBezTo>
                  <a:cubicBezTo>
                    <a:pt x="5111" y="5674"/>
                    <a:pt x="4668" y="5640"/>
                    <a:pt x="4179" y="5640"/>
                  </a:cubicBezTo>
                  <a:close/>
                  <a:moveTo>
                    <a:pt x="4179" y="317"/>
                  </a:moveTo>
                  <a:cubicBezTo>
                    <a:pt x="4662" y="317"/>
                    <a:pt x="5169" y="1071"/>
                    <a:pt x="5428" y="2314"/>
                  </a:cubicBezTo>
                  <a:cubicBezTo>
                    <a:pt x="5059" y="2365"/>
                    <a:pt x="4651" y="2394"/>
                    <a:pt x="4179" y="2394"/>
                  </a:cubicBezTo>
                  <a:cubicBezTo>
                    <a:pt x="3713" y="2394"/>
                    <a:pt x="3298" y="2365"/>
                    <a:pt x="2936" y="2314"/>
                  </a:cubicBezTo>
                  <a:cubicBezTo>
                    <a:pt x="3195" y="1071"/>
                    <a:pt x="3701" y="317"/>
                    <a:pt x="4179" y="317"/>
                  </a:cubicBezTo>
                  <a:close/>
                  <a:moveTo>
                    <a:pt x="4179" y="2705"/>
                  </a:moveTo>
                  <a:cubicBezTo>
                    <a:pt x="4668" y="2705"/>
                    <a:pt x="5111" y="2676"/>
                    <a:pt x="5491" y="2624"/>
                  </a:cubicBezTo>
                  <a:cubicBezTo>
                    <a:pt x="5560" y="3039"/>
                    <a:pt x="5606" y="3511"/>
                    <a:pt x="5612" y="4011"/>
                  </a:cubicBezTo>
                  <a:lnTo>
                    <a:pt x="2763" y="4011"/>
                  </a:lnTo>
                  <a:cubicBezTo>
                    <a:pt x="2769" y="3511"/>
                    <a:pt x="2815" y="3039"/>
                    <a:pt x="2884" y="2624"/>
                  </a:cubicBezTo>
                  <a:cubicBezTo>
                    <a:pt x="3258" y="2676"/>
                    <a:pt x="3690" y="2705"/>
                    <a:pt x="4179" y="2705"/>
                  </a:cubicBezTo>
                  <a:close/>
                  <a:moveTo>
                    <a:pt x="2441" y="4023"/>
                  </a:moveTo>
                  <a:lnTo>
                    <a:pt x="323" y="4023"/>
                  </a:lnTo>
                  <a:cubicBezTo>
                    <a:pt x="352" y="3315"/>
                    <a:pt x="576" y="2653"/>
                    <a:pt x="939" y="2095"/>
                  </a:cubicBezTo>
                  <a:cubicBezTo>
                    <a:pt x="1169" y="2210"/>
                    <a:pt x="1704" y="2440"/>
                    <a:pt x="2567" y="2584"/>
                  </a:cubicBezTo>
                  <a:cubicBezTo>
                    <a:pt x="2493" y="3021"/>
                    <a:pt x="2447" y="3511"/>
                    <a:pt x="2441" y="4023"/>
                  </a:cubicBezTo>
                  <a:close/>
                  <a:moveTo>
                    <a:pt x="2441" y="4328"/>
                  </a:moveTo>
                  <a:cubicBezTo>
                    <a:pt x="2447" y="4840"/>
                    <a:pt x="2493" y="5323"/>
                    <a:pt x="2562" y="5766"/>
                  </a:cubicBezTo>
                  <a:cubicBezTo>
                    <a:pt x="1698" y="5910"/>
                    <a:pt x="1157" y="6141"/>
                    <a:pt x="927" y="6256"/>
                  </a:cubicBezTo>
                  <a:cubicBezTo>
                    <a:pt x="570" y="5697"/>
                    <a:pt x="346" y="5036"/>
                    <a:pt x="317" y="4328"/>
                  </a:cubicBezTo>
                  <a:close/>
                  <a:moveTo>
                    <a:pt x="5922" y="4328"/>
                  </a:moveTo>
                  <a:lnTo>
                    <a:pt x="8034" y="4328"/>
                  </a:lnTo>
                  <a:cubicBezTo>
                    <a:pt x="8006" y="5036"/>
                    <a:pt x="7787" y="5697"/>
                    <a:pt x="7424" y="6256"/>
                  </a:cubicBezTo>
                  <a:cubicBezTo>
                    <a:pt x="7194" y="6141"/>
                    <a:pt x="6653" y="5910"/>
                    <a:pt x="5790" y="5766"/>
                  </a:cubicBezTo>
                  <a:cubicBezTo>
                    <a:pt x="5871" y="5323"/>
                    <a:pt x="5917" y="4840"/>
                    <a:pt x="5922" y="4328"/>
                  </a:cubicBezTo>
                  <a:close/>
                  <a:moveTo>
                    <a:pt x="5922" y="4023"/>
                  </a:moveTo>
                  <a:cubicBezTo>
                    <a:pt x="5917" y="3511"/>
                    <a:pt x="5871" y="3027"/>
                    <a:pt x="5802" y="2584"/>
                  </a:cubicBezTo>
                  <a:cubicBezTo>
                    <a:pt x="6665" y="2440"/>
                    <a:pt x="7200" y="2210"/>
                    <a:pt x="7430" y="2095"/>
                  </a:cubicBezTo>
                  <a:cubicBezTo>
                    <a:pt x="7793" y="2653"/>
                    <a:pt x="8017" y="3315"/>
                    <a:pt x="8046" y="4023"/>
                  </a:cubicBezTo>
                  <a:close/>
                  <a:moveTo>
                    <a:pt x="7246" y="1824"/>
                  </a:moveTo>
                  <a:cubicBezTo>
                    <a:pt x="7016" y="1934"/>
                    <a:pt x="6521" y="2135"/>
                    <a:pt x="5744" y="2268"/>
                  </a:cubicBezTo>
                  <a:cubicBezTo>
                    <a:pt x="5571" y="1439"/>
                    <a:pt x="5284" y="777"/>
                    <a:pt x="4927" y="380"/>
                  </a:cubicBezTo>
                  <a:cubicBezTo>
                    <a:pt x="5865" y="570"/>
                    <a:pt x="6682" y="1094"/>
                    <a:pt x="7246" y="1824"/>
                  </a:cubicBezTo>
                  <a:close/>
                  <a:moveTo>
                    <a:pt x="3442" y="386"/>
                  </a:moveTo>
                  <a:cubicBezTo>
                    <a:pt x="3085" y="777"/>
                    <a:pt x="2798" y="1439"/>
                    <a:pt x="2625" y="2273"/>
                  </a:cubicBezTo>
                  <a:cubicBezTo>
                    <a:pt x="1848" y="2141"/>
                    <a:pt x="1353" y="1940"/>
                    <a:pt x="1123" y="1836"/>
                  </a:cubicBezTo>
                  <a:cubicBezTo>
                    <a:pt x="1687" y="1094"/>
                    <a:pt x="2498" y="570"/>
                    <a:pt x="3442" y="386"/>
                  </a:cubicBezTo>
                  <a:close/>
                  <a:moveTo>
                    <a:pt x="1117" y="6526"/>
                  </a:moveTo>
                  <a:cubicBezTo>
                    <a:pt x="1347" y="6417"/>
                    <a:pt x="1842" y="6215"/>
                    <a:pt x="2619" y="6083"/>
                  </a:cubicBezTo>
                  <a:cubicBezTo>
                    <a:pt x="2792" y="6912"/>
                    <a:pt x="3080" y="7573"/>
                    <a:pt x="3431" y="7971"/>
                  </a:cubicBezTo>
                  <a:cubicBezTo>
                    <a:pt x="2498" y="7775"/>
                    <a:pt x="1687" y="7251"/>
                    <a:pt x="1117" y="6526"/>
                  </a:cubicBezTo>
                  <a:close/>
                  <a:moveTo>
                    <a:pt x="4927" y="7965"/>
                  </a:moveTo>
                  <a:cubicBezTo>
                    <a:pt x="5284" y="7573"/>
                    <a:pt x="5571" y="6912"/>
                    <a:pt x="5744" y="6077"/>
                  </a:cubicBezTo>
                  <a:cubicBezTo>
                    <a:pt x="6521" y="6204"/>
                    <a:pt x="7016" y="6411"/>
                    <a:pt x="7246" y="6515"/>
                  </a:cubicBezTo>
                  <a:cubicBezTo>
                    <a:pt x="6682" y="7251"/>
                    <a:pt x="5865" y="7775"/>
                    <a:pt x="4927" y="79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62"/>
            <p:cNvSpPr/>
            <p:nvPr/>
          </p:nvSpPr>
          <p:spPr>
            <a:xfrm>
              <a:off x="7458455" y="1867648"/>
              <a:ext cx="507993" cy="508381"/>
            </a:xfrm>
            <a:custGeom>
              <a:avLst/>
              <a:gdLst/>
              <a:ahLst/>
              <a:cxnLst/>
              <a:rect l="l" t="t" r="r" b="b"/>
              <a:pathLst>
                <a:path w="9795" h="9802" extrusionOk="0">
                  <a:moveTo>
                    <a:pt x="4897" y="1"/>
                  </a:moveTo>
                  <a:cubicBezTo>
                    <a:pt x="2198" y="1"/>
                    <a:pt x="0" y="2193"/>
                    <a:pt x="0" y="4898"/>
                  </a:cubicBezTo>
                  <a:cubicBezTo>
                    <a:pt x="0" y="7603"/>
                    <a:pt x="2193" y="9801"/>
                    <a:pt x="4897" y="9801"/>
                  </a:cubicBezTo>
                  <a:cubicBezTo>
                    <a:pt x="7596" y="9801"/>
                    <a:pt x="9795" y="7603"/>
                    <a:pt x="9795" y="4898"/>
                  </a:cubicBezTo>
                  <a:cubicBezTo>
                    <a:pt x="9795" y="2193"/>
                    <a:pt x="7602" y="1"/>
                    <a:pt x="4897" y="1"/>
                  </a:cubicBezTo>
                  <a:close/>
                  <a:moveTo>
                    <a:pt x="4897" y="9433"/>
                  </a:moveTo>
                  <a:cubicBezTo>
                    <a:pt x="4333" y="9433"/>
                    <a:pt x="3741" y="8541"/>
                    <a:pt x="3436" y="7085"/>
                  </a:cubicBezTo>
                  <a:cubicBezTo>
                    <a:pt x="3862" y="7027"/>
                    <a:pt x="4351" y="6993"/>
                    <a:pt x="4897" y="6993"/>
                  </a:cubicBezTo>
                  <a:cubicBezTo>
                    <a:pt x="5444" y="6993"/>
                    <a:pt x="5933" y="7027"/>
                    <a:pt x="6359" y="7085"/>
                  </a:cubicBezTo>
                  <a:cubicBezTo>
                    <a:pt x="6054" y="8541"/>
                    <a:pt x="5467" y="9433"/>
                    <a:pt x="4897" y="9433"/>
                  </a:cubicBezTo>
                  <a:close/>
                  <a:moveTo>
                    <a:pt x="4897" y="6619"/>
                  </a:moveTo>
                  <a:cubicBezTo>
                    <a:pt x="4322" y="6619"/>
                    <a:pt x="3810" y="6653"/>
                    <a:pt x="3367" y="6711"/>
                  </a:cubicBezTo>
                  <a:cubicBezTo>
                    <a:pt x="3286" y="6222"/>
                    <a:pt x="3234" y="5675"/>
                    <a:pt x="3223" y="5082"/>
                  </a:cubicBezTo>
                  <a:lnTo>
                    <a:pt x="6566" y="5082"/>
                  </a:lnTo>
                  <a:cubicBezTo>
                    <a:pt x="6561" y="5669"/>
                    <a:pt x="6509" y="6216"/>
                    <a:pt x="6422" y="6711"/>
                  </a:cubicBezTo>
                  <a:cubicBezTo>
                    <a:pt x="5985" y="6665"/>
                    <a:pt x="5473" y="6619"/>
                    <a:pt x="4897" y="6619"/>
                  </a:cubicBezTo>
                  <a:close/>
                  <a:moveTo>
                    <a:pt x="4897" y="375"/>
                  </a:moveTo>
                  <a:cubicBezTo>
                    <a:pt x="5456" y="375"/>
                    <a:pt x="6054" y="1267"/>
                    <a:pt x="6359" y="2723"/>
                  </a:cubicBezTo>
                  <a:cubicBezTo>
                    <a:pt x="5933" y="2780"/>
                    <a:pt x="5444" y="2815"/>
                    <a:pt x="4897" y="2815"/>
                  </a:cubicBezTo>
                  <a:cubicBezTo>
                    <a:pt x="4351" y="2815"/>
                    <a:pt x="3862" y="2780"/>
                    <a:pt x="3436" y="2723"/>
                  </a:cubicBezTo>
                  <a:cubicBezTo>
                    <a:pt x="3746" y="1261"/>
                    <a:pt x="4333" y="375"/>
                    <a:pt x="4897" y="375"/>
                  </a:cubicBezTo>
                  <a:close/>
                  <a:moveTo>
                    <a:pt x="4897" y="3183"/>
                  </a:moveTo>
                  <a:cubicBezTo>
                    <a:pt x="5473" y="3183"/>
                    <a:pt x="5985" y="3143"/>
                    <a:pt x="6428" y="3085"/>
                  </a:cubicBezTo>
                  <a:cubicBezTo>
                    <a:pt x="6509" y="3574"/>
                    <a:pt x="6561" y="4121"/>
                    <a:pt x="6572" y="4720"/>
                  </a:cubicBezTo>
                  <a:lnTo>
                    <a:pt x="3229" y="4720"/>
                  </a:lnTo>
                  <a:cubicBezTo>
                    <a:pt x="3234" y="4127"/>
                    <a:pt x="3286" y="3580"/>
                    <a:pt x="3372" y="3085"/>
                  </a:cubicBezTo>
                  <a:cubicBezTo>
                    <a:pt x="3810" y="3143"/>
                    <a:pt x="4322" y="3183"/>
                    <a:pt x="4897" y="3183"/>
                  </a:cubicBezTo>
                  <a:close/>
                  <a:moveTo>
                    <a:pt x="2860" y="4720"/>
                  </a:moveTo>
                  <a:lnTo>
                    <a:pt x="380" y="4720"/>
                  </a:lnTo>
                  <a:cubicBezTo>
                    <a:pt x="414" y="3891"/>
                    <a:pt x="673" y="3114"/>
                    <a:pt x="1094" y="2464"/>
                  </a:cubicBezTo>
                  <a:cubicBezTo>
                    <a:pt x="1364" y="2596"/>
                    <a:pt x="1991" y="2872"/>
                    <a:pt x="3004" y="3039"/>
                  </a:cubicBezTo>
                  <a:cubicBezTo>
                    <a:pt x="2918" y="3551"/>
                    <a:pt x="2866" y="4115"/>
                    <a:pt x="2860" y="4720"/>
                  </a:cubicBezTo>
                  <a:close/>
                  <a:moveTo>
                    <a:pt x="2860" y="5088"/>
                  </a:moveTo>
                  <a:cubicBezTo>
                    <a:pt x="2866" y="5686"/>
                    <a:pt x="2918" y="6250"/>
                    <a:pt x="3010" y="6768"/>
                  </a:cubicBezTo>
                  <a:cubicBezTo>
                    <a:pt x="1997" y="6935"/>
                    <a:pt x="1370" y="7211"/>
                    <a:pt x="1099" y="7344"/>
                  </a:cubicBezTo>
                  <a:cubicBezTo>
                    <a:pt x="673" y="6688"/>
                    <a:pt x="414" y="5917"/>
                    <a:pt x="386" y="5088"/>
                  </a:cubicBezTo>
                  <a:close/>
                  <a:moveTo>
                    <a:pt x="6940" y="5088"/>
                  </a:moveTo>
                  <a:lnTo>
                    <a:pt x="9421" y="5088"/>
                  </a:lnTo>
                  <a:cubicBezTo>
                    <a:pt x="9386" y="5917"/>
                    <a:pt x="9127" y="6694"/>
                    <a:pt x="8707" y="7344"/>
                  </a:cubicBezTo>
                  <a:cubicBezTo>
                    <a:pt x="8437" y="7211"/>
                    <a:pt x="7809" y="6935"/>
                    <a:pt x="6797" y="6768"/>
                  </a:cubicBezTo>
                  <a:cubicBezTo>
                    <a:pt x="6883" y="6250"/>
                    <a:pt x="6935" y="5686"/>
                    <a:pt x="6940" y="5088"/>
                  </a:cubicBezTo>
                  <a:close/>
                  <a:moveTo>
                    <a:pt x="6940" y="4720"/>
                  </a:moveTo>
                  <a:cubicBezTo>
                    <a:pt x="6935" y="4121"/>
                    <a:pt x="6883" y="3557"/>
                    <a:pt x="6791" y="3039"/>
                  </a:cubicBezTo>
                  <a:cubicBezTo>
                    <a:pt x="7804" y="2872"/>
                    <a:pt x="8431" y="2596"/>
                    <a:pt x="8701" y="2464"/>
                  </a:cubicBezTo>
                  <a:cubicBezTo>
                    <a:pt x="9127" y="3114"/>
                    <a:pt x="9386" y="3891"/>
                    <a:pt x="9415" y="4720"/>
                  </a:cubicBezTo>
                  <a:close/>
                  <a:moveTo>
                    <a:pt x="8494" y="2153"/>
                  </a:moveTo>
                  <a:cubicBezTo>
                    <a:pt x="8218" y="2280"/>
                    <a:pt x="7637" y="2521"/>
                    <a:pt x="6722" y="2671"/>
                  </a:cubicBezTo>
                  <a:cubicBezTo>
                    <a:pt x="6520" y="1698"/>
                    <a:pt x="6187" y="921"/>
                    <a:pt x="5772" y="461"/>
                  </a:cubicBezTo>
                  <a:cubicBezTo>
                    <a:pt x="6877" y="674"/>
                    <a:pt x="7832" y="1290"/>
                    <a:pt x="8494" y="2153"/>
                  </a:cubicBezTo>
                  <a:close/>
                  <a:moveTo>
                    <a:pt x="4028" y="461"/>
                  </a:moveTo>
                  <a:cubicBezTo>
                    <a:pt x="3614" y="921"/>
                    <a:pt x="3280" y="1698"/>
                    <a:pt x="3079" y="2671"/>
                  </a:cubicBezTo>
                  <a:cubicBezTo>
                    <a:pt x="2164" y="2516"/>
                    <a:pt x="1583" y="2280"/>
                    <a:pt x="1306" y="2153"/>
                  </a:cubicBezTo>
                  <a:cubicBezTo>
                    <a:pt x="1968" y="1290"/>
                    <a:pt x="2924" y="674"/>
                    <a:pt x="4028" y="461"/>
                  </a:cubicBezTo>
                  <a:close/>
                  <a:moveTo>
                    <a:pt x="1306" y="7655"/>
                  </a:moveTo>
                  <a:cubicBezTo>
                    <a:pt x="1583" y="7528"/>
                    <a:pt x="2164" y="7286"/>
                    <a:pt x="3079" y="7137"/>
                  </a:cubicBezTo>
                  <a:cubicBezTo>
                    <a:pt x="3280" y="8109"/>
                    <a:pt x="3614" y="8886"/>
                    <a:pt x="4028" y="9346"/>
                  </a:cubicBezTo>
                  <a:cubicBezTo>
                    <a:pt x="2924" y="9128"/>
                    <a:pt x="1968" y="8512"/>
                    <a:pt x="1306" y="7655"/>
                  </a:cubicBezTo>
                  <a:close/>
                  <a:moveTo>
                    <a:pt x="5772" y="9346"/>
                  </a:moveTo>
                  <a:cubicBezTo>
                    <a:pt x="6187" y="8886"/>
                    <a:pt x="6520" y="8109"/>
                    <a:pt x="6722" y="7137"/>
                  </a:cubicBezTo>
                  <a:cubicBezTo>
                    <a:pt x="7637" y="7286"/>
                    <a:pt x="8218" y="7528"/>
                    <a:pt x="8494" y="7655"/>
                  </a:cubicBezTo>
                  <a:cubicBezTo>
                    <a:pt x="7832" y="8512"/>
                    <a:pt x="6877" y="9128"/>
                    <a:pt x="5772" y="93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62"/>
            <p:cNvSpPr/>
            <p:nvPr/>
          </p:nvSpPr>
          <p:spPr>
            <a:xfrm>
              <a:off x="6152662" y="1867648"/>
              <a:ext cx="353754" cy="450759"/>
            </a:xfrm>
            <a:custGeom>
              <a:avLst/>
              <a:gdLst/>
              <a:ahLst/>
              <a:cxnLst/>
              <a:rect l="l" t="t" r="r" b="b"/>
              <a:pathLst>
                <a:path w="6821" h="8691" extrusionOk="0">
                  <a:moveTo>
                    <a:pt x="6164" y="3540"/>
                  </a:moveTo>
                  <a:lnTo>
                    <a:pt x="5830" y="3540"/>
                  </a:lnTo>
                  <a:lnTo>
                    <a:pt x="5830" y="2418"/>
                  </a:lnTo>
                  <a:cubicBezTo>
                    <a:pt x="5830" y="1077"/>
                    <a:pt x="4748" y="1"/>
                    <a:pt x="3413" y="1"/>
                  </a:cubicBezTo>
                  <a:cubicBezTo>
                    <a:pt x="2078" y="1"/>
                    <a:pt x="991" y="1088"/>
                    <a:pt x="991" y="2418"/>
                  </a:cubicBezTo>
                  <a:lnTo>
                    <a:pt x="991" y="3540"/>
                  </a:lnTo>
                  <a:lnTo>
                    <a:pt x="663" y="3540"/>
                  </a:lnTo>
                  <a:cubicBezTo>
                    <a:pt x="294" y="3540"/>
                    <a:pt x="1" y="3833"/>
                    <a:pt x="1" y="4202"/>
                  </a:cubicBezTo>
                  <a:lnTo>
                    <a:pt x="1" y="8029"/>
                  </a:lnTo>
                  <a:cubicBezTo>
                    <a:pt x="1" y="8397"/>
                    <a:pt x="294" y="8690"/>
                    <a:pt x="663" y="8690"/>
                  </a:cubicBezTo>
                  <a:lnTo>
                    <a:pt x="6158" y="8690"/>
                  </a:lnTo>
                  <a:cubicBezTo>
                    <a:pt x="6521" y="8690"/>
                    <a:pt x="6820" y="8397"/>
                    <a:pt x="6820" y="8029"/>
                  </a:cubicBezTo>
                  <a:lnTo>
                    <a:pt x="6820" y="4202"/>
                  </a:lnTo>
                  <a:cubicBezTo>
                    <a:pt x="6820" y="3833"/>
                    <a:pt x="6521" y="3540"/>
                    <a:pt x="6164" y="3540"/>
                  </a:cubicBezTo>
                  <a:close/>
                  <a:moveTo>
                    <a:pt x="1273" y="2418"/>
                  </a:moveTo>
                  <a:cubicBezTo>
                    <a:pt x="1273" y="1238"/>
                    <a:pt x="2234" y="277"/>
                    <a:pt x="3413" y="277"/>
                  </a:cubicBezTo>
                  <a:cubicBezTo>
                    <a:pt x="4593" y="277"/>
                    <a:pt x="5560" y="1238"/>
                    <a:pt x="5560" y="2418"/>
                  </a:cubicBezTo>
                  <a:lnTo>
                    <a:pt x="5560" y="3540"/>
                  </a:lnTo>
                  <a:lnTo>
                    <a:pt x="4818" y="3540"/>
                  </a:lnTo>
                  <a:lnTo>
                    <a:pt x="4818" y="2418"/>
                  </a:lnTo>
                  <a:cubicBezTo>
                    <a:pt x="4818" y="1647"/>
                    <a:pt x="4190" y="1014"/>
                    <a:pt x="3413" y="1014"/>
                  </a:cubicBezTo>
                  <a:cubicBezTo>
                    <a:pt x="2636" y="1014"/>
                    <a:pt x="2015" y="1641"/>
                    <a:pt x="2015" y="2418"/>
                  </a:cubicBezTo>
                  <a:lnTo>
                    <a:pt x="2015" y="3540"/>
                  </a:lnTo>
                  <a:lnTo>
                    <a:pt x="1273" y="3540"/>
                  </a:lnTo>
                  <a:close/>
                  <a:moveTo>
                    <a:pt x="4536" y="3540"/>
                  </a:moveTo>
                  <a:lnTo>
                    <a:pt x="2285" y="3540"/>
                  </a:lnTo>
                  <a:lnTo>
                    <a:pt x="2285" y="2418"/>
                  </a:lnTo>
                  <a:cubicBezTo>
                    <a:pt x="2285" y="1796"/>
                    <a:pt x="2792" y="1290"/>
                    <a:pt x="3413" y="1290"/>
                  </a:cubicBezTo>
                  <a:cubicBezTo>
                    <a:pt x="4041" y="1290"/>
                    <a:pt x="4541" y="1790"/>
                    <a:pt x="4541" y="2418"/>
                  </a:cubicBezTo>
                  <a:lnTo>
                    <a:pt x="4541" y="3540"/>
                  </a:lnTo>
                  <a:close/>
                  <a:moveTo>
                    <a:pt x="6544" y="8029"/>
                  </a:moveTo>
                  <a:cubicBezTo>
                    <a:pt x="6544" y="8236"/>
                    <a:pt x="6371" y="8408"/>
                    <a:pt x="6164" y="8408"/>
                  </a:cubicBezTo>
                  <a:lnTo>
                    <a:pt x="663" y="8408"/>
                  </a:lnTo>
                  <a:cubicBezTo>
                    <a:pt x="450" y="8408"/>
                    <a:pt x="277" y="8236"/>
                    <a:pt x="277" y="8029"/>
                  </a:cubicBezTo>
                  <a:lnTo>
                    <a:pt x="277" y="4202"/>
                  </a:lnTo>
                  <a:cubicBezTo>
                    <a:pt x="277" y="3995"/>
                    <a:pt x="450" y="3822"/>
                    <a:pt x="663" y="3822"/>
                  </a:cubicBezTo>
                  <a:lnTo>
                    <a:pt x="991" y="3822"/>
                  </a:lnTo>
                  <a:lnTo>
                    <a:pt x="2285" y="3822"/>
                  </a:lnTo>
                  <a:lnTo>
                    <a:pt x="4536" y="3822"/>
                  </a:lnTo>
                  <a:lnTo>
                    <a:pt x="5830" y="3822"/>
                  </a:lnTo>
                  <a:lnTo>
                    <a:pt x="6164" y="3822"/>
                  </a:lnTo>
                  <a:cubicBezTo>
                    <a:pt x="6371" y="3822"/>
                    <a:pt x="6544" y="3995"/>
                    <a:pt x="6544" y="42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62"/>
            <p:cNvSpPr/>
            <p:nvPr/>
          </p:nvSpPr>
          <p:spPr>
            <a:xfrm>
              <a:off x="6250267" y="2119858"/>
              <a:ext cx="168398" cy="128107"/>
            </a:xfrm>
            <a:custGeom>
              <a:avLst/>
              <a:gdLst/>
              <a:ahLst/>
              <a:cxnLst/>
              <a:rect l="l" t="t" r="r" b="b"/>
              <a:pathLst>
                <a:path w="3247" h="2470" extrusionOk="0">
                  <a:moveTo>
                    <a:pt x="3246" y="317"/>
                  </a:moveTo>
                  <a:lnTo>
                    <a:pt x="1491" y="2469"/>
                  </a:lnTo>
                  <a:lnTo>
                    <a:pt x="1" y="1013"/>
                  </a:lnTo>
                  <a:lnTo>
                    <a:pt x="340" y="662"/>
                  </a:lnTo>
                  <a:lnTo>
                    <a:pt x="1445" y="1744"/>
                  </a:lnTo>
                  <a:lnTo>
                    <a:pt x="28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62"/>
            <p:cNvSpPr/>
            <p:nvPr/>
          </p:nvSpPr>
          <p:spPr>
            <a:xfrm>
              <a:off x="7858367" y="3112569"/>
              <a:ext cx="308945" cy="394018"/>
            </a:xfrm>
            <a:custGeom>
              <a:avLst/>
              <a:gdLst/>
              <a:ahLst/>
              <a:cxnLst/>
              <a:rect l="l" t="t" r="r" b="b"/>
              <a:pathLst>
                <a:path w="5957" h="7597" extrusionOk="0">
                  <a:moveTo>
                    <a:pt x="5381" y="3102"/>
                  </a:moveTo>
                  <a:lnTo>
                    <a:pt x="5094" y="3102"/>
                  </a:lnTo>
                  <a:lnTo>
                    <a:pt x="5094" y="2118"/>
                  </a:lnTo>
                  <a:cubicBezTo>
                    <a:pt x="5094" y="950"/>
                    <a:pt x="4144" y="0"/>
                    <a:pt x="2976" y="0"/>
                  </a:cubicBezTo>
                  <a:cubicBezTo>
                    <a:pt x="1813" y="0"/>
                    <a:pt x="864" y="950"/>
                    <a:pt x="864" y="2118"/>
                  </a:cubicBezTo>
                  <a:lnTo>
                    <a:pt x="864" y="3102"/>
                  </a:lnTo>
                  <a:lnTo>
                    <a:pt x="576" y="3102"/>
                  </a:lnTo>
                  <a:cubicBezTo>
                    <a:pt x="260" y="3102"/>
                    <a:pt x="1" y="3361"/>
                    <a:pt x="1" y="3677"/>
                  </a:cubicBezTo>
                  <a:lnTo>
                    <a:pt x="1" y="7021"/>
                  </a:lnTo>
                  <a:cubicBezTo>
                    <a:pt x="1" y="7337"/>
                    <a:pt x="260" y="7596"/>
                    <a:pt x="576" y="7596"/>
                  </a:cubicBezTo>
                  <a:lnTo>
                    <a:pt x="5370" y="7596"/>
                  </a:lnTo>
                  <a:cubicBezTo>
                    <a:pt x="5686" y="7596"/>
                    <a:pt x="5945" y="7337"/>
                    <a:pt x="5945" y="7021"/>
                  </a:cubicBezTo>
                  <a:lnTo>
                    <a:pt x="5945" y="3677"/>
                  </a:lnTo>
                  <a:cubicBezTo>
                    <a:pt x="5957" y="3361"/>
                    <a:pt x="5698" y="3102"/>
                    <a:pt x="5381" y="3102"/>
                  </a:cubicBezTo>
                  <a:close/>
                  <a:moveTo>
                    <a:pt x="1105" y="2124"/>
                  </a:moveTo>
                  <a:cubicBezTo>
                    <a:pt x="1105" y="1093"/>
                    <a:pt x="1946" y="253"/>
                    <a:pt x="2976" y="253"/>
                  </a:cubicBezTo>
                  <a:cubicBezTo>
                    <a:pt x="4006" y="253"/>
                    <a:pt x="4846" y="1093"/>
                    <a:pt x="4846" y="2124"/>
                  </a:cubicBezTo>
                  <a:lnTo>
                    <a:pt x="4846" y="3108"/>
                  </a:lnTo>
                  <a:lnTo>
                    <a:pt x="4202" y="3108"/>
                  </a:lnTo>
                  <a:lnTo>
                    <a:pt x="4202" y="2124"/>
                  </a:lnTo>
                  <a:cubicBezTo>
                    <a:pt x="4202" y="1450"/>
                    <a:pt x="3655" y="904"/>
                    <a:pt x="2976" y="904"/>
                  </a:cubicBezTo>
                  <a:cubicBezTo>
                    <a:pt x="2302" y="904"/>
                    <a:pt x="1756" y="1450"/>
                    <a:pt x="1756" y="2124"/>
                  </a:cubicBezTo>
                  <a:lnTo>
                    <a:pt x="1756" y="3108"/>
                  </a:lnTo>
                  <a:lnTo>
                    <a:pt x="1105" y="3108"/>
                  </a:lnTo>
                  <a:close/>
                  <a:moveTo>
                    <a:pt x="3960" y="3102"/>
                  </a:moveTo>
                  <a:lnTo>
                    <a:pt x="1997" y="3102"/>
                  </a:lnTo>
                  <a:lnTo>
                    <a:pt x="1997" y="2118"/>
                  </a:lnTo>
                  <a:cubicBezTo>
                    <a:pt x="1997" y="1577"/>
                    <a:pt x="2435" y="1128"/>
                    <a:pt x="2982" y="1128"/>
                  </a:cubicBezTo>
                  <a:cubicBezTo>
                    <a:pt x="3523" y="1128"/>
                    <a:pt x="3966" y="1571"/>
                    <a:pt x="3966" y="2118"/>
                  </a:cubicBezTo>
                  <a:lnTo>
                    <a:pt x="3966" y="3102"/>
                  </a:lnTo>
                  <a:close/>
                  <a:moveTo>
                    <a:pt x="5709" y="7021"/>
                  </a:moveTo>
                  <a:cubicBezTo>
                    <a:pt x="5709" y="7211"/>
                    <a:pt x="5560" y="7355"/>
                    <a:pt x="5381" y="7355"/>
                  </a:cubicBezTo>
                  <a:lnTo>
                    <a:pt x="582" y="7355"/>
                  </a:lnTo>
                  <a:cubicBezTo>
                    <a:pt x="392" y="7355"/>
                    <a:pt x="248" y="7205"/>
                    <a:pt x="248" y="7021"/>
                  </a:cubicBezTo>
                  <a:lnTo>
                    <a:pt x="248" y="3677"/>
                  </a:lnTo>
                  <a:cubicBezTo>
                    <a:pt x="248" y="3487"/>
                    <a:pt x="403" y="3344"/>
                    <a:pt x="582" y="3344"/>
                  </a:cubicBezTo>
                  <a:lnTo>
                    <a:pt x="870" y="3344"/>
                  </a:lnTo>
                  <a:lnTo>
                    <a:pt x="1997" y="3344"/>
                  </a:lnTo>
                  <a:lnTo>
                    <a:pt x="3960" y="3344"/>
                  </a:lnTo>
                  <a:lnTo>
                    <a:pt x="5094" y="3344"/>
                  </a:lnTo>
                  <a:lnTo>
                    <a:pt x="5381" y="3344"/>
                  </a:lnTo>
                  <a:cubicBezTo>
                    <a:pt x="5565" y="3344"/>
                    <a:pt x="5709" y="3499"/>
                    <a:pt x="5709" y="36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62"/>
            <p:cNvSpPr/>
            <p:nvPr/>
          </p:nvSpPr>
          <p:spPr>
            <a:xfrm>
              <a:off x="7943421" y="3334024"/>
              <a:ext cx="146926" cy="111043"/>
            </a:xfrm>
            <a:custGeom>
              <a:avLst/>
              <a:gdLst/>
              <a:ahLst/>
              <a:cxnLst/>
              <a:rect l="l" t="t" r="r" b="b"/>
              <a:pathLst>
                <a:path w="2833" h="2141" extrusionOk="0">
                  <a:moveTo>
                    <a:pt x="2832" y="265"/>
                  </a:moveTo>
                  <a:lnTo>
                    <a:pt x="1301" y="2141"/>
                  </a:lnTo>
                  <a:lnTo>
                    <a:pt x="1" y="875"/>
                  </a:lnTo>
                  <a:lnTo>
                    <a:pt x="294" y="576"/>
                  </a:lnTo>
                  <a:lnTo>
                    <a:pt x="1255" y="1514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62"/>
            <p:cNvSpPr/>
            <p:nvPr/>
          </p:nvSpPr>
          <p:spPr>
            <a:xfrm>
              <a:off x="6230248" y="1924386"/>
              <a:ext cx="1742165" cy="1871756"/>
            </a:xfrm>
            <a:custGeom>
              <a:avLst/>
              <a:gdLst/>
              <a:ahLst/>
              <a:cxnLst/>
              <a:rect l="l" t="t" r="r" b="b"/>
              <a:pathLst>
                <a:path w="33592" h="36089" extrusionOk="0">
                  <a:moveTo>
                    <a:pt x="16794" y="0"/>
                  </a:moveTo>
                  <a:cubicBezTo>
                    <a:pt x="9928" y="351"/>
                    <a:pt x="4075" y="5059"/>
                    <a:pt x="1" y="9426"/>
                  </a:cubicBezTo>
                  <a:cubicBezTo>
                    <a:pt x="1" y="34604"/>
                    <a:pt x="16794" y="36089"/>
                    <a:pt x="16794" y="36089"/>
                  </a:cubicBezTo>
                  <a:cubicBezTo>
                    <a:pt x="16794" y="36089"/>
                    <a:pt x="33592" y="34604"/>
                    <a:pt x="33592" y="9426"/>
                  </a:cubicBezTo>
                  <a:cubicBezTo>
                    <a:pt x="29512" y="5059"/>
                    <a:pt x="23665" y="351"/>
                    <a:pt x="16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62"/>
            <p:cNvSpPr/>
            <p:nvPr/>
          </p:nvSpPr>
          <p:spPr>
            <a:xfrm>
              <a:off x="6250267" y="1946428"/>
              <a:ext cx="1702179" cy="1828241"/>
            </a:xfrm>
            <a:custGeom>
              <a:avLst/>
              <a:gdLst/>
              <a:ahLst/>
              <a:cxnLst/>
              <a:rect l="l" t="t" r="r" b="b"/>
              <a:pathLst>
                <a:path w="32821" h="35250" extrusionOk="0">
                  <a:moveTo>
                    <a:pt x="16408" y="1"/>
                  </a:moveTo>
                  <a:cubicBezTo>
                    <a:pt x="9697" y="346"/>
                    <a:pt x="3989" y="4933"/>
                    <a:pt x="1" y="9209"/>
                  </a:cubicBezTo>
                  <a:cubicBezTo>
                    <a:pt x="1" y="33793"/>
                    <a:pt x="16408" y="35249"/>
                    <a:pt x="16408" y="35249"/>
                  </a:cubicBezTo>
                  <a:cubicBezTo>
                    <a:pt x="16408" y="35249"/>
                    <a:pt x="32820" y="33793"/>
                    <a:pt x="32820" y="9209"/>
                  </a:cubicBezTo>
                  <a:cubicBezTo>
                    <a:pt x="28826" y="4933"/>
                    <a:pt x="23112" y="340"/>
                    <a:pt x="1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62"/>
            <p:cNvSpPr/>
            <p:nvPr/>
          </p:nvSpPr>
          <p:spPr>
            <a:xfrm>
              <a:off x="6269975" y="1967640"/>
              <a:ext cx="1662452" cy="1785816"/>
            </a:xfrm>
            <a:custGeom>
              <a:avLst/>
              <a:gdLst/>
              <a:ahLst/>
              <a:cxnLst/>
              <a:rect l="l" t="t" r="r" b="b"/>
              <a:pathLst>
                <a:path w="32055" h="34432" extrusionOk="0">
                  <a:moveTo>
                    <a:pt x="16028" y="1"/>
                  </a:moveTo>
                  <a:cubicBezTo>
                    <a:pt x="9479" y="334"/>
                    <a:pt x="3896" y="4823"/>
                    <a:pt x="0" y="8995"/>
                  </a:cubicBezTo>
                  <a:cubicBezTo>
                    <a:pt x="0" y="33010"/>
                    <a:pt x="16028" y="34432"/>
                    <a:pt x="16028" y="34432"/>
                  </a:cubicBezTo>
                  <a:cubicBezTo>
                    <a:pt x="16028" y="34432"/>
                    <a:pt x="32055" y="33004"/>
                    <a:pt x="32055" y="8995"/>
                  </a:cubicBezTo>
                  <a:cubicBezTo>
                    <a:pt x="28159" y="4823"/>
                    <a:pt x="22582" y="329"/>
                    <a:pt x="16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62"/>
            <p:cNvSpPr/>
            <p:nvPr/>
          </p:nvSpPr>
          <p:spPr>
            <a:xfrm>
              <a:off x="6329669" y="2031535"/>
              <a:ext cx="1543065" cy="1657761"/>
            </a:xfrm>
            <a:custGeom>
              <a:avLst/>
              <a:gdLst/>
              <a:ahLst/>
              <a:cxnLst/>
              <a:rect l="l" t="t" r="r" b="b"/>
              <a:pathLst>
                <a:path w="29753" h="31963" extrusionOk="0">
                  <a:moveTo>
                    <a:pt x="14877" y="0"/>
                  </a:moveTo>
                  <a:cubicBezTo>
                    <a:pt x="8794" y="311"/>
                    <a:pt x="3614" y="4472"/>
                    <a:pt x="0" y="8345"/>
                  </a:cubicBezTo>
                  <a:cubicBezTo>
                    <a:pt x="0" y="30644"/>
                    <a:pt x="14877" y="31962"/>
                    <a:pt x="14877" y="31962"/>
                  </a:cubicBezTo>
                  <a:cubicBezTo>
                    <a:pt x="14877" y="31962"/>
                    <a:pt x="29753" y="30644"/>
                    <a:pt x="29753" y="8345"/>
                  </a:cubicBezTo>
                  <a:cubicBezTo>
                    <a:pt x="26139" y="4483"/>
                    <a:pt x="20959" y="311"/>
                    <a:pt x="148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62"/>
            <p:cNvSpPr/>
            <p:nvPr/>
          </p:nvSpPr>
          <p:spPr>
            <a:xfrm>
              <a:off x="6349947" y="2053577"/>
              <a:ext cx="1502820" cy="1613935"/>
            </a:xfrm>
            <a:custGeom>
              <a:avLst/>
              <a:gdLst/>
              <a:ahLst/>
              <a:cxnLst/>
              <a:rect l="l" t="t" r="r" b="b"/>
              <a:pathLst>
                <a:path w="28977" h="31118" extrusionOk="0">
                  <a:moveTo>
                    <a:pt x="14486" y="1"/>
                  </a:moveTo>
                  <a:cubicBezTo>
                    <a:pt x="8570" y="300"/>
                    <a:pt x="3523" y="4357"/>
                    <a:pt x="1" y="8127"/>
                  </a:cubicBezTo>
                  <a:cubicBezTo>
                    <a:pt x="1" y="29840"/>
                    <a:pt x="14486" y="31117"/>
                    <a:pt x="14486" y="31117"/>
                  </a:cubicBezTo>
                  <a:cubicBezTo>
                    <a:pt x="14486" y="31117"/>
                    <a:pt x="28976" y="29828"/>
                    <a:pt x="28976" y="8127"/>
                  </a:cubicBezTo>
                  <a:cubicBezTo>
                    <a:pt x="25449" y="4357"/>
                    <a:pt x="20407" y="300"/>
                    <a:pt x="14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62"/>
            <p:cNvSpPr/>
            <p:nvPr/>
          </p:nvSpPr>
          <p:spPr>
            <a:xfrm>
              <a:off x="6386359" y="2092683"/>
              <a:ext cx="716975" cy="1535723"/>
            </a:xfrm>
            <a:custGeom>
              <a:avLst/>
              <a:gdLst/>
              <a:ahLst/>
              <a:cxnLst/>
              <a:rect l="l" t="t" r="r" b="b"/>
              <a:pathLst>
                <a:path w="13784" h="29610" extrusionOk="0">
                  <a:moveTo>
                    <a:pt x="13784" y="29609"/>
                  </a:moveTo>
                  <a:lnTo>
                    <a:pt x="13784" y="1"/>
                  </a:lnTo>
                  <a:cubicBezTo>
                    <a:pt x="8155" y="289"/>
                    <a:pt x="3356" y="4144"/>
                    <a:pt x="12" y="7735"/>
                  </a:cubicBezTo>
                  <a:cubicBezTo>
                    <a:pt x="1" y="28384"/>
                    <a:pt x="13784" y="29609"/>
                    <a:pt x="13784" y="296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62"/>
            <p:cNvSpPr/>
            <p:nvPr/>
          </p:nvSpPr>
          <p:spPr>
            <a:xfrm>
              <a:off x="7098763" y="2092683"/>
              <a:ext cx="716973" cy="1535723"/>
            </a:xfrm>
            <a:custGeom>
              <a:avLst/>
              <a:gdLst/>
              <a:ahLst/>
              <a:cxnLst/>
              <a:rect l="l" t="t" r="r" b="b"/>
              <a:pathLst>
                <a:path w="13778" h="29610" extrusionOk="0">
                  <a:moveTo>
                    <a:pt x="1" y="29609"/>
                  </a:moveTo>
                  <a:lnTo>
                    <a:pt x="1" y="1"/>
                  </a:lnTo>
                  <a:cubicBezTo>
                    <a:pt x="5635" y="289"/>
                    <a:pt x="10434" y="4144"/>
                    <a:pt x="13778" y="7735"/>
                  </a:cubicBezTo>
                  <a:cubicBezTo>
                    <a:pt x="13778" y="28384"/>
                    <a:pt x="1" y="29609"/>
                    <a:pt x="1" y="296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62"/>
            <p:cNvSpPr/>
            <p:nvPr/>
          </p:nvSpPr>
          <p:spPr>
            <a:xfrm>
              <a:off x="6799128" y="2718254"/>
              <a:ext cx="604146" cy="491058"/>
            </a:xfrm>
            <a:custGeom>
              <a:avLst/>
              <a:gdLst/>
              <a:ahLst/>
              <a:cxnLst/>
              <a:rect l="l" t="t" r="r" b="b"/>
              <a:pathLst>
                <a:path w="11649" h="9468" extrusionOk="0">
                  <a:moveTo>
                    <a:pt x="10860" y="9468"/>
                  </a:moveTo>
                  <a:lnTo>
                    <a:pt x="783" y="9468"/>
                  </a:lnTo>
                  <a:cubicBezTo>
                    <a:pt x="352" y="9468"/>
                    <a:pt x="1" y="9117"/>
                    <a:pt x="1" y="8685"/>
                  </a:cubicBezTo>
                  <a:lnTo>
                    <a:pt x="1" y="784"/>
                  </a:lnTo>
                  <a:cubicBezTo>
                    <a:pt x="1" y="352"/>
                    <a:pt x="352" y="1"/>
                    <a:pt x="783" y="1"/>
                  </a:cubicBezTo>
                  <a:lnTo>
                    <a:pt x="10860" y="1"/>
                  </a:lnTo>
                  <a:cubicBezTo>
                    <a:pt x="11292" y="1"/>
                    <a:pt x="11648" y="352"/>
                    <a:pt x="11648" y="784"/>
                  </a:cubicBezTo>
                  <a:lnTo>
                    <a:pt x="11648" y="8685"/>
                  </a:lnTo>
                  <a:cubicBezTo>
                    <a:pt x="11648" y="9117"/>
                    <a:pt x="11292" y="9468"/>
                    <a:pt x="10860" y="94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62"/>
            <p:cNvSpPr/>
            <p:nvPr/>
          </p:nvSpPr>
          <p:spPr>
            <a:xfrm>
              <a:off x="6835276" y="2747816"/>
              <a:ext cx="532161" cy="432243"/>
            </a:xfrm>
            <a:custGeom>
              <a:avLst/>
              <a:gdLst/>
              <a:ahLst/>
              <a:cxnLst/>
              <a:rect l="l" t="t" r="r" b="b"/>
              <a:pathLst>
                <a:path w="10261" h="8334" extrusionOk="0">
                  <a:moveTo>
                    <a:pt x="9570" y="8334"/>
                  </a:moveTo>
                  <a:lnTo>
                    <a:pt x="691" y="8334"/>
                  </a:lnTo>
                  <a:cubicBezTo>
                    <a:pt x="311" y="8334"/>
                    <a:pt x="0" y="8029"/>
                    <a:pt x="0" y="7643"/>
                  </a:cubicBezTo>
                  <a:lnTo>
                    <a:pt x="0" y="691"/>
                  </a:lnTo>
                  <a:cubicBezTo>
                    <a:pt x="0" y="306"/>
                    <a:pt x="311" y="1"/>
                    <a:pt x="691" y="1"/>
                  </a:cubicBezTo>
                  <a:lnTo>
                    <a:pt x="9570" y="1"/>
                  </a:lnTo>
                  <a:cubicBezTo>
                    <a:pt x="9950" y="1"/>
                    <a:pt x="10261" y="306"/>
                    <a:pt x="10261" y="691"/>
                  </a:cubicBezTo>
                  <a:lnTo>
                    <a:pt x="10261" y="7643"/>
                  </a:lnTo>
                  <a:cubicBezTo>
                    <a:pt x="10249" y="8029"/>
                    <a:pt x="9950" y="8334"/>
                    <a:pt x="9570" y="83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62"/>
            <p:cNvSpPr/>
            <p:nvPr/>
          </p:nvSpPr>
          <p:spPr>
            <a:xfrm>
              <a:off x="6900623" y="2421027"/>
              <a:ext cx="402972" cy="297290"/>
            </a:xfrm>
            <a:custGeom>
              <a:avLst/>
              <a:gdLst/>
              <a:ahLst/>
              <a:cxnLst/>
              <a:rect l="l" t="t" r="r" b="b"/>
              <a:pathLst>
                <a:path w="7770" h="5732" extrusionOk="0">
                  <a:moveTo>
                    <a:pt x="7752" y="5732"/>
                  </a:moveTo>
                  <a:lnTo>
                    <a:pt x="6308" y="5732"/>
                  </a:lnTo>
                  <a:lnTo>
                    <a:pt x="6308" y="3885"/>
                  </a:lnTo>
                  <a:cubicBezTo>
                    <a:pt x="6308" y="2538"/>
                    <a:pt x="5214" y="1450"/>
                    <a:pt x="3879" y="1450"/>
                  </a:cubicBezTo>
                  <a:cubicBezTo>
                    <a:pt x="2532" y="1450"/>
                    <a:pt x="1445" y="2544"/>
                    <a:pt x="1445" y="3885"/>
                  </a:cubicBezTo>
                  <a:lnTo>
                    <a:pt x="1445" y="5732"/>
                  </a:lnTo>
                  <a:lnTo>
                    <a:pt x="0" y="5732"/>
                  </a:lnTo>
                  <a:lnTo>
                    <a:pt x="0" y="3885"/>
                  </a:lnTo>
                  <a:cubicBezTo>
                    <a:pt x="0" y="1738"/>
                    <a:pt x="1738" y="0"/>
                    <a:pt x="3885" y="0"/>
                  </a:cubicBezTo>
                  <a:cubicBezTo>
                    <a:pt x="6026" y="0"/>
                    <a:pt x="7769" y="1738"/>
                    <a:pt x="7769" y="3885"/>
                  </a:cubicBezTo>
                  <a:lnTo>
                    <a:pt x="7769" y="573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62"/>
            <p:cNvSpPr/>
            <p:nvPr/>
          </p:nvSpPr>
          <p:spPr>
            <a:xfrm>
              <a:off x="6954923" y="2836450"/>
              <a:ext cx="311642" cy="265393"/>
            </a:xfrm>
            <a:custGeom>
              <a:avLst/>
              <a:gdLst/>
              <a:ahLst/>
              <a:cxnLst/>
              <a:rect l="l" t="t" r="r" b="b"/>
              <a:pathLst>
                <a:path w="6009" h="5117" extrusionOk="0">
                  <a:moveTo>
                    <a:pt x="2694" y="5117"/>
                  </a:moveTo>
                  <a:lnTo>
                    <a:pt x="1" y="2637"/>
                  </a:lnTo>
                  <a:lnTo>
                    <a:pt x="1123" y="1422"/>
                  </a:lnTo>
                  <a:lnTo>
                    <a:pt x="2521" y="2706"/>
                  </a:lnTo>
                  <a:lnTo>
                    <a:pt x="4720" y="1"/>
                  </a:lnTo>
                  <a:lnTo>
                    <a:pt x="6009" y="105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62"/>
            <p:cNvSpPr/>
            <p:nvPr/>
          </p:nvSpPr>
          <p:spPr>
            <a:xfrm>
              <a:off x="7402340" y="2515314"/>
              <a:ext cx="493679" cy="493755"/>
            </a:xfrm>
            <a:custGeom>
              <a:avLst/>
              <a:gdLst/>
              <a:ahLst/>
              <a:cxnLst/>
              <a:rect l="l" t="t" r="r" b="b"/>
              <a:pathLst>
                <a:path w="9519" h="9520" extrusionOk="0">
                  <a:moveTo>
                    <a:pt x="9432" y="7689"/>
                  </a:moveTo>
                  <a:lnTo>
                    <a:pt x="7689" y="9433"/>
                  </a:lnTo>
                  <a:cubicBezTo>
                    <a:pt x="7602" y="9519"/>
                    <a:pt x="7458" y="9519"/>
                    <a:pt x="7366" y="9433"/>
                  </a:cubicBezTo>
                  <a:lnTo>
                    <a:pt x="4265" y="6331"/>
                  </a:lnTo>
                  <a:lnTo>
                    <a:pt x="3027" y="7994"/>
                  </a:lnTo>
                  <a:cubicBezTo>
                    <a:pt x="2981" y="8057"/>
                    <a:pt x="2895" y="8092"/>
                    <a:pt x="2814" y="8080"/>
                  </a:cubicBezTo>
                  <a:cubicBezTo>
                    <a:pt x="2728" y="8063"/>
                    <a:pt x="2665" y="8006"/>
                    <a:pt x="2636" y="7931"/>
                  </a:cubicBezTo>
                  <a:lnTo>
                    <a:pt x="29" y="317"/>
                  </a:lnTo>
                  <a:cubicBezTo>
                    <a:pt x="0" y="237"/>
                    <a:pt x="23" y="144"/>
                    <a:pt x="87" y="81"/>
                  </a:cubicBezTo>
                  <a:cubicBezTo>
                    <a:pt x="150" y="18"/>
                    <a:pt x="236" y="1"/>
                    <a:pt x="322" y="24"/>
                  </a:cubicBezTo>
                  <a:lnTo>
                    <a:pt x="7936" y="2636"/>
                  </a:lnTo>
                  <a:cubicBezTo>
                    <a:pt x="8017" y="2665"/>
                    <a:pt x="8074" y="2728"/>
                    <a:pt x="8086" y="2815"/>
                  </a:cubicBezTo>
                  <a:cubicBezTo>
                    <a:pt x="8103" y="2901"/>
                    <a:pt x="8063" y="2982"/>
                    <a:pt x="7999" y="3028"/>
                  </a:cubicBezTo>
                  <a:lnTo>
                    <a:pt x="6336" y="4265"/>
                  </a:lnTo>
                  <a:lnTo>
                    <a:pt x="9438" y="7367"/>
                  </a:lnTo>
                  <a:cubicBezTo>
                    <a:pt x="9519" y="7459"/>
                    <a:pt x="9519" y="7603"/>
                    <a:pt x="9432" y="7689"/>
                  </a:cubicBezTo>
                  <a:close/>
                  <a:moveTo>
                    <a:pt x="7533" y="8949"/>
                  </a:moveTo>
                  <a:lnTo>
                    <a:pt x="8949" y="7534"/>
                  </a:lnTo>
                  <a:lnTo>
                    <a:pt x="5818" y="4403"/>
                  </a:lnTo>
                  <a:cubicBezTo>
                    <a:pt x="5778" y="4357"/>
                    <a:pt x="5749" y="4294"/>
                    <a:pt x="5755" y="4225"/>
                  </a:cubicBezTo>
                  <a:cubicBezTo>
                    <a:pt x="5761" y="4161"/>
                    <a:pt x="5790" y="4092"/>
                    <a:pt x="5847" y="4058"/>
                  </a:cubicBezTo>
                  <a:lnTo>
                    <a:pt x="7372" y="2918"/>
                  </a:lnTo>
                  <a:lnTo>
                    <a:pt x="604" y="605"/>
                  </a:lnTo>
                  <a:lnTo>
                    <a:pt x="2918" y="7373"/>
                  </a:lnTo>
                  <a:lnTo>
                    <a:pt x="4057" y="5848"/>
                  </a:lnTo>
                  <a:cubicBezTo>
                    <a:pt x="4092" y="5796"/>
                    <a:pt x="4161" y="5761"/>
                    <a:pt x="4224" y="5755"/>
                  </a:cubicBezTo>
                  <a:cubicBezTo>
                    <a:pt x="4288" y="5750"/>
                    <a:pt x="4351" y="5778"/>
                    <a:pt x="4403" y="58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6794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>
          <a:extLst>
            <a:ext uri="{FF2B5EF4-FFF2-40B4-BE49-F238E27FC236}">
              <a16:creationId xmlns:a16="http://schemas.microsoft.com/office/drawing/2014/main" id="{F9FBE580-C6F8-EC3D-B197-1D1B76E5F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5">
            <a:extLst>
              <a:ext uri="{FF2B5EF4-FFF2-40B4-BE49-F238E27FC236}">
                <a16:creationId xmlns:a16="http://schemas.microsoft.com/office/drawing/2014/main" id="{A758E482-4A18-B8FC-6398-91EE4E3C10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54" name="Google Shape;454;p35">
            <a:extLst>
              <a:ext uri="{FF2B5EF4-FFF2-40B4-BE49-F238E27FC236}">
                <a16:creationId xmlns:a16="http://schemas.microsoft.com/office/drawing/2014/main" id="{7582DBE3-AC87-933C-64D0-BEBB0E122D3A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1986273" y="1401350"/>
            <a:ext cx="5904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55" name="Google Shape;455;p35">
            <a:extLst>
              <a:ext uri="{FF2B5EF4-FFF2-40B4-BE49-F238E27FC236}">
                <a16:creationId xmlns:a16="http://schemas.microsoft.com/office/drawing/2014/main" id="{221999ED-54A1-1705-875B-1D1C36DC5CCF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1986273" y="2219667"/>
            <a:ext cx="5904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56" name="Google Shape;456;p35">
            <a:extLst>
              <a:ext uri="{FF2B5EF4-FFF2-40B4-BE49-F238E27FC236}">
                <a16:creationId xmlns:a16="http://schemas.microsoft.com/office/drawing/2014/main" id="{4283E9FC-839D-922D-EB3E-6D3F17D08063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1986273" y="3856300"/>
            <a:ext cx="5904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57" name="Google Shape;457;p35">
            <a:extLst>
              <a:ext uri="{FF2B5EF4-FFF2-40B4-BE49-F238E27FC236}">
                <a16:creationId xmlns:a16="http://schemas.microsoft.com/office/drawing/2014/main" id="{998B7B8E-AE68-8712-06DE-9555112B12B1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1986273" y="3037983"/>
            <a:ext cx="5904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58" name="Google Shape;458;p35">
            <a:extLst>
              <a:ext uri="{FF2B5EF4-FFF2-40B4-BE49-F238E27FC236}">
                <a16:creationId xmlns:a16="http://schemas.microsoft.com/office/drawing/2014/main" id="{B2BD7506-662A-429F-EB5A-000825822773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2917223" y="140135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Aim of the Project</a:t>
            </a:r>
          </a:p>
        </p:txBody>
      </p:sp>
      <p:sp>
        <p:nvSpPr>
          <p:cNvPr id="459" name="Google Shape;459;p35">
            <a:extLst>
              <a:ext uri="{FF2B5EF4-FFF2-40B4-BE49-F238E27FC236}">
                <a16:creationId xmlns:a16="http://schemas.microsoft.com/office/drawing/2014/main" id="{1C3D7D45-3918-D29C-EBBE-83C0C8F1E29D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2917227" y="221970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 &amp; Solution</a:t>
            </a:r>
            <a:endParaRPr dirty="0"/>
          </a:p>
        </p:txBody>
      </p:sp>
      <p:sp>
        <p:nvSpPr>
          <p:cNvPr id="460" name="Google Shape;460;p35">
            <a:extLst>
              <a:ext uri="{FF2B5EF4-FFF2-40B4-BE49-F238E27FC236}">
                <a16:creationId xmlns:a16="http://schemas.microsoft.com/office/drawing/2014/main" id="{0ED49BEF-8103-98B6-B08B-26E32DB6A223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2917223" y="3037976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461" name="Google Shape;461;p35">
            <a:extLst>
              <a:ext uri="{FF2B5EF4-FFF2-40B4-BE49-F238E27FC236}">
                <a16:creationId xmlns:a16="http://schemas.microsoft.com/office/drawing/2014/main" id="{0B5F9BE8-5F2E-0B5D-70B7-2CE91EBD5A3D}"/>
              </a:ext>
            </a:extLst>
          </p:cNvPr>
          <p:cNvSpPr txBox="1">
            <a:spLocks noGrp="1"/>
          </p:cNvSpPr>
          <p:nvPr>
            <p:ph type="subTitle" idx="15"/>
          </p:nvPr>
        </p:nvSpPr>
        <p:spPr>
          <a:xfrm>
            <a:off x="2917227" y="3856301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Overview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1861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6"/>
          <p:cNvSpPr txBox="1">
            <a:spLocks noGrp="1"/>
          </p:cNvSpPr>
          <p:nvPr>
            <p:ph type="title"/>
          </p:nvPr>
        </p:nvSpPr>
        <p:spPr>
          <a:xfrm>
            <a:off x="1617431" y="94093"/>
            <a:ext cx="4044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Aim of the Project</a:t>
            </a:r>
            <a:endParaRPr sz="3200" dirty="0"/>
          </a:p>
        </p:txBody>
      </p:sp>
      <p:sp>
        <p:nvSpPr>
          <p:cNvPr id="468" name="Google Shape;468;p36"/>
          <p:cNvSpPr txBox="1">
            <a:spLocks noGrp="1"/>
          </p:cNvSpPr>
          <p:nvPr>
            <p:ph type="title" idx="2"/>
          </p:nvPr>
        </p:nvSpPr>
        <p:spPr>
          <a:xfrm>
            <a:off x="671649" y="181747"/>
            <a:ext cx="945782" cy="6918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01</a:t>
            </a:r>
            <a:endParaRPr sz="4800" dirty="0"/>
          </a:p>
        </p:txBody>
      </p:sp>
      <p:grpSp>
        <p:nvGrpSpPr>
          <p:cNvPr id="469" name="Google Shape;469;p36"/>
          <p:cNvGrpSpPr/>
          <p:nvPr/>
        </p:nvGrpSpPr>
        <p:grpSpPr>
          <a:xfrm>
            <a:off x="5752661" y="873608"/>
            <a:ext cx="3231844" cy="3156274"/>
            <a:chOff x="5504532" y="1402030"/>
            <a:chExt cx="3231844" cy="3156274"/>
          </a:xfrm>
        </p:grpSpPr>
        <p:sp>
          <p:nvSpPr>
            <p:cNvPr id="470" name="Google Shape;470;p36"/>
            <p:cNvSpPr/>
            <p:nvPr/>
          </p:nvSpPr>
          <p:spPr>
            <a:xfrm>
              <a:off x="8185993" y="2196872"/>
              <a:ext cx="412338" cy="411893"/>
            </a:xfrm>
            <a:custGeom>
              <a:avLst/>
              <a:gdLst/>
              <a:ahLst/>
              <a:cxnLst/>
              <a:rect l="l" t="t" r="r" b="b"/>
              <a:pathLst>
                <a:path w="6493" h="6486" fill="none" extrusionOk="0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5504532" y="4432120"/>
              <a:ext cx="3102092" cy="126184"/>
            </a:xfrm>
            <a:custGeom>
              <a:avLst/>
              <a:gdLst/>
              <a:ahLst/>
              <a:cxnLst/>
              <a:rect l="l" t="t" r="r" b="b"/>
              <a:pathLst>
                <a:path w="48848" h="1987" extrusionOk="0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2" name="Google Shape;472;p36"/>
            <p:cNvGrpSpPr/>
            <p:nvPr/>
          </p:nvGrpSpPr>
          <p:grpSpPr>
            <a:xfrm>
              <a:off x="5836805" y="2286450"/>
              <a:ext cx="2491776" cy="2195831"/>
              <a:chOff x="5450286" y="1617112"/>
              <a:chExt cx="3026938" cy="2667433"/>
            </a:xfrm>
          </p:grpSpPr>
          <p:sp>
            <p:nvSpPr>
              <p:cNvPr id="473" name="Google Shape;473;p36"/>
              <p:cNvSpPr/>
              <p:nvPr/>
            </p:nvSpPr>
            <p:spPr>
              <a:xfrm>
                <a:off x="6264500" y="3865802"/>
                <a:ext cx="1398099" cy="418743"/>
              </a:xfrm>
              <a:custGeom>
                <a:avLst/>
                <a:gdLst/>
                <a:ahLst/>
                <a:cxnLst/>
                <a:rect l="l" t="t" r="r" b="b"/>
                <a:pathLst>
                  <a:path w="18123" h="5428" extrusionOk="0">
                    <a:moveTo>
                      <a:pt x="14836" y="2838"/>
                    </a:moveTo>
                    <a:cubicBezTo>
                      <a:pt x="14652" y="2130"/>
                      <a:pt x="14255" y="0"/>
                      <a:pt x="14255" y="0"/>
                    </a:cubicBezTo>
                    <a:lnTo>
                      <a:pt x="3868" y="0"/>
                    </a:lnTo>
                    <a:cubicBezTo>
                      <a:pt x="3868" y="0"/>
                      <a:pt x="3476" y="2130"/>
                      <a:pt x="3286" y="2838"/>
                    </a:cubicBezTo>
                    <a:cubicBezTo>
                      <a:pt x="3004" y="3896"/>
                      <a:pt x="1819" y="4616"/>
                      <a:pt x="541" y="4616"/>
                    </a:cubicBezTo>
                    <a:lnTo>
                      <a:pt x="541" y="4616"/>
                    </a:lnTo>
                    <a:cubicBezTo>
                      <a:pt x="242" y="4616"/>
                      <a:pt x="0" y="4817"/>
                      <a:pt x="0" y="5065"/>
                    </a:cubicBezTo>
                    <a:lnTo>
                      <a:pt x="0" y="5427"/>
                    </a:lnTo>
                    <a:lnTo>
                      <a:pt x="18122" y="5427"/>
                    </a:lnTo>
                    <a:lnTo>
                      <a:pt x="18122" y="5065"/>
                    </a:lnTo>
                    <a:cubicBezTo>
                      <a:pt x="18122" y="4817"/>
                      <a:pt x="17881" y="4616"/>
                      <a:pt x="17581" y="4616"/>
                    </a:cubicBezTo>
                    <a:lnTo>
                      <a:pt x="17581" y="4616"/>
                    </a:lnTo>
                    <a:cubicBezTo>
                      <a:pt x="16310" y="4616"/>
                      <a:pt x="15118" y="3896"/>
                      <a:pt x="14836" y="28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6"/>
              <p:cNvSpPr/>
              <p:nvPr/>
            </p:nvSpPr>
            <p:spPr>
              <a:xfrm>
                <a:off x="5450286" y="1617112"/>
                <a:ext cx="3026938" cy="2265594"/>
              </a:xfrm>
              <a:custGeom>
                <a:avLst/>
                <a:gdLst/>
                <a:ahLst/>
                <a:cxnLst/>
                <a:rect l="l" t="t" r="r" b="b"/>
                <a:pathLst>
                  <a:path w="39237" h="29368" extrusionOk="0">
                    <a:moveTo>
                      <a:pt x="38477" y="29367"/>
                    </a:moveTo>
                    <a:lnTo>
                      <a:pt x="754" y="29367"/>
                    </a:lnTo>
                    <a:cubicBezTo>
                      <a:pt x="340" y="29367"/>
                      <a:pt x="0" y="29028"/>
                      <a:pt x="0" y="28613"/>
                    </a:cubicBezTo>
                    <a:lnTo>
                      <a:pt x="0" y="760"/>
                    </a:lnTo>
                    <a:cubicBezTo>
                      <a:pt x="0" y="340"/>
                      <a:pt x="340" y="0"/>
                      <a:pt x="754" y="0"/>
                    </a:cubicBezTo>
                    <a:lnTo>
                      <a:pt x="38477" y="0"/>
                    </a:lnTo>
                    <a:cubicBezTo>
                      <a:pt x="38897" y="0"/>
                      <a:pt x="39236" y="340"/>
                      <a:pt x="39236" y="760"/>
                    </a:cubicBezTo>
                    <a:lnTo>
                      <a:pt x="39236" y="28613"/>
                    </a:lnTo>
                    <a:cubicBezTo>
                      <a:pt x="39236" y="29028"/>
                      <a:pt x="38897" y="29367"/>
                      <a:pt x="38477" y="293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6"/>
              <p:cNvSpPr/>
              <p:nvPr/>
            </p:nvSpPr>
            <p:spPr>
              <a:xfrm>
                <a:off x="5450286" y="1617112"/>
                <a:ext cx="3026938" cy="2039174"/>
              </a:xfrm>
              <a:custGeom>
                <a:avLst/>
                <a:gdLst/>
                <a:ahLst/>
                <a:cxnLst/>
                <a:rect l="l" t="t" r="r" b="b"/>
                <a:pathLst>
                  <a:path w="39237" h="26433" extrusionOk="0">
                    <a:moveTo>
                      <a:pt x="39236" y="26432"/>
                    </a:moveTo>
                    <a:lnTo>
                      <a:pt x="39236" y="1238"/>
                    </a:lnTo>
                    <a:cubicBezTo>
                      <a:pt x="39236" y="559"/>
                      <a:pt x="38678" y="0"/>
                      <a:pt x="37999" y="0"/>
                    </a:cubicBezTo>
                    <a:lnTo>
                      <a:pt x="1237" y="0"/>
                    </a:lnTo>
                    <a:cubicBezTo>
                      <a:pt x="553" y="0"/>
                      <a:pt x="0" y="559"/>
                      <a:pt x="0" y="1238"/>
                    </a:cubicBezTo>
                    <a:lnTo>
                      <a:pt x="0" y="264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6"/>
              <p:cNvSpPr/>
              <p:nvPr/>
            </p:nvSpPr>
            <p:spPr>
              <a:xfrm>
                <a:off x="5563461" y="1742322"/>
                <a:ext cx="2799669" cy="1789224"/>
              </a:xfrm>
              <a:custGeom>
                <a:avLst/>
                <a:gdLst/>
                <a:ahLst/>
                <a:cxnLst/>
                <a:rect l="l" t="t" r="r" b="b"/>
                <a:pathLst>
                  <a:path w="36291" h="23193" extrusionOk="0">
                    <a:moveTo>
                      <a:pt x="1" y="0"/>
                    </a:moveTo>
                    <a:lnTo>
                      <a:pt x="36290" y="0"/>
                    </a:lnTo>
                    <a:lnTo>
                      <a:pt x="36290" y="23192"/>
                    </a:lnTo>
                    <a:lnTo>
                      <a:pt x="1" y="23192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6"/>
              <p:cNvSpPr/>
              <p:nvPr/>
            </p:nvSpPr>
            <p:spPr>
              <a:xfrm>
                <a:off x="5572333" y="1751194"/>
                <a:ext cx="2781926" cy="1771403"/>
              </a:xfrm>
              <a:custGeom>
                <a:avLst/>
                <a:gdLst/>
                <a:ahLst/>
                <a:cxnLst/>
                <a:rect l="l" t="t" r="r" b="b"/>
                <a:pathLst>
                  <a:path w="36061" h="22962" extrusionOk="0">
                    <a:moveTo>
                      <a:pt x="1" y="22962"/>
                    </a:moveTo>
                    <a:lnTo>
                      <a:pt x="1" y="0"/>
                    </a:lnTo>
                    <a:lnTo>
                      <a:pt x="36060" y="0"/>
                    </a:lnTo>
                    <a:lnTo>
                      <a:pt x="36060" y="2296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36"/>
            <p:cNvGrpSpPr/>
            <p:nvPr/>
          </p:nvGrpSpPr>
          <p:grpSpPr>
            <a:xfrm>
              <a:off x="6080934" y="2562938"/>
              <a:ext cx="588467" cy="576350"/>
              <a:chOff x="5608702" y="2132055"/>
              <a:chExt cx="956079" cy="936392"/>
            </a:xfrm>
          </p:grpSpPr>
          <p:grpSp>
            <p:nvGrpSpPr>
              <p:cNvPr id="479" name="Google Shape;479;p36"/>
              <p:cNvGrpSpPr/>
              <p:nvPr/>
            </p:nvGrpSpPr>
            <p:grpSpPr>
              <a:xfrm>
                <a:off x="5608702" y="2132055"/>
                <a:ext cx="956079" cy="936392"/>
                <a:chOff x="5194542" y="1480793"/>
                <a:chExt cx="1161418" cy="1137503"/>
              </a:xfrm>
            </p:grpSpPr>
            <p:sp>
              <p:nvSpPr>
                <p:cNvPr id="480" name="Google Shape;480;p36"/>
                <p:cNvSpPr/>
                <p:nvPr/>
              </p:nvSpPr>
              <p:spPr>
                <a:xfrm>
                  <a:off x="5194542" y="1480793"/>
                  <a:ext cx="1161418" cy="1137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55" h="14745" extrusionOk="0">
                      <a:moveTo>
                        <a:pt x="13806" y="14744"/>
                      </a:moveTo>
                      <a:cubicBezTo>
                        <a:pt x="13697" y="14744"/>
                        <a:pt x="13593" y="14733"/>
                        <a:pt x="13495" y="14704"/>
                      </a:cubicBezTo>
                      <a:lnTo>
                        <a:pt x="10451" y="13870"/>
                      </a:lnTo>
                      <a:cubicBezTo>
                        <a:pt x="9473" y="14342"/>
                        <a:pt x="8379" y="14589"/>
                        <a:pt x="7292" y="14589"/>
                      </a:cubicBezTo>
                      <a:cubicBezTo>
                        <a:pt x="3275" y="14589"/>
                        <a:pt x="0" y="11315"/>
                        <a:pt x="0" y="7292"/>
                      </a:cubicBezTo>
                      <a:cubicBezTo>
                        <a:pt x="0" y="3269"/>
                        <a:pt x="3275" y="1"/>
                        <a:pt x="7292" y="1"/>
                      </a:cubicBezTo>
                      <a:cubicBezTo>
                        <a:pt x="11314" y="1"/>
                        <a:pt x="14589" y="3275"/>
                        <a:pt x="14589" y="7292"/>
                      </a:cubicBezTo>
                      <a:cubicBezTo>
                        <a:pt x="14589" y="8437"/>
                        <a:pt x="14313" y="9577"/>
                        <a:pt x="13806" y="10589"/>
                      </a:cubicBezTo>
                      <a:lnTo>
                        <a:pt x="14882" y="13122"/>
                      </a:lnTo>
                      <a:cubicBezTo>
                        <a:pt x="15055" y="13530"/>
                        <a:pt x="14986" y="14014"/>
                        <a:pt x="14687" y="14353"/>
                      </a:cubicBezTo>
                      <a:cubicBezTo>
                        <a:pt x="14456" y="14601"/>
                        <a:pt x="14140" y="14744"/>
                        <a:pt x="13806" y="14744"/>
                      </a:cubicBezTo>
                      <a:close/>
                      <a:moveTo>
                        <a:pt x="10445" y="13749"/>
                      </a:moveTo>
                      <a:lnTo>
                        <a:pt x="13524" y="14595"/>
                      </a:lnTo>
                      <a:cubicBezTo>
                        <a:pt x="13616" y="14624"/>
                        <a:pt x="13708" y="14629"/>
                        <a:pt x="13806" y="14629"/>
                      </a:cubicBezTo>
                      <a:cubicBezTo>
                        <a:pt x="14105" y="14629"/>
                        <a:pt x="14399" y="14503"/>
                        <a:pt x="14600" y="14273"/>
                      </a:cubicBezTo>
                      <a:cubicBezTo>
                        <a:pt x="14871" y="13968"/>
                        <a:pt x="14940" y="13530"/>
                        <a:pt x="14784" y="13156"/>
                      </a:cubicBezTo>
                      <a:lnTo>
                        <a:pt x="13680" y="10572"/>
                      </a:lnTo>
                      <a:lnTo>
                        <a:pt x="13697" y="10555"/>
                      </a:lnTo>
                      <a:cubicBezTo>
                        <a:pt x="14209" y="9548"/>
                        <a:pt x="14479" y="8414"/>
                        <a:pt x="14479" y="7286"/>
                      </a:cubicBezTo>
                      <a:cubicBezTo>
                        <a:pt x="14479" y="3333"/>
                        <a:pt x="11257" y="110"/>
                        <a:pt x="7297" y="110"/>
                      </a:cubicBezTo>
                      <a:cubicBezTo>
                        <a:pt x="3344" y="110"/>
                        <a:pt x="121" y="3333"/>
                        <a:pt x="121" y="7286"/>
                      </a:cubicBezTo>
                      <a:cubicBezTo>
                        <a:pt x="121" y="11245"/>
                        <a:pt x="3344" y="14468"/>
                        <a:pt x="7297" y="14468"/>
                      </a:cubicBezTo>
                      <a:cubicBezTo>
                        <a:pt x="8379" y="14468"/>
                        <a:pt x="9455" y="14215"/>
                        <a:pt x="10428" y="1374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36"/>
                <p:cNvSpPr/>
                <p:nvPr/>
              </p:nvSpPr>
              <p:spPr>
                <a:xfrm>
                  <a:off x="5285576" y="1571827"/>
                  <a:ext cx="974110" cy="956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7" h="12402" extrusionOk="0">
                      <a:moveTo>
                        <a:pt x="12626" y="12402"/>
                      </a:moveTo>
                      <a:lnTo>
                        <a:pt x="11320" y="9346"/>
                      </a:lnTo>
                      <a:cubicBezTo>
                        <a:pt x="11907" y="8408"/>
                        <a:pt x="12241" y="7303"/>
                        <a:pt x="12241" y="6123"/>
                      </a:cubicBezTo>
                      <a:cubicBezTo>
                        <a:pt x="12241" y="2740"/>
                        <a:pt x="9501" y="0"/>
                        <a:pt x="6123" y="0"/>
                      </a:cubicBezTo>
                      <a:cubicBezTo>
                        <a:pt x="2739" y="0"/>
                        <a:pt x="0" y="2740"/>
                        <a:pt x="0" y="6123"/>
                      </a:cubicBezTo>
                      <a:cubicBezTo>
                        <a:pt x="0" y="9502"/>
                        <a:pt x="2739" y="12241"/>
                        <a:pt x="6123" y="12241"/>
                      </a:cubicBezTo>
                      <a:cubicBezTo>
                        <a:pt x="7222" y="12241"/>
                        <a:pt x="8258" y="11947"/>
                        <a:pt x="9150" y="1144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2" name="Google Shape;482;p36"/>
              <p:cNvSpPr/>
              <p:nvPr/>
            </p:nvSpPr>
            <p:spPr>
              <a:xfrm>
                <a:off x="5863051" y="2445274"/>
                <a:ext cx="400272" cy="322732"/>
              </a:xfrm>
              <a:custGeom>
                <a:avLst/>
                <a:gdLst/>
                <a:ahLst/>
                <a:cxnLst/>
                <a:rect l="l" t="t" r="r" b="b"/>
                <a:pathLst>
                  <a:path w="6303" h="5082" extrusionOk="0">
                    <a:moveTo>
                      <a:pt x="4489" y="0"/>
                    </a:moveTo>
                    <a:lnTo>
                      <a:pt x="5232" y="0"/>
                    </a:lnTo>
                    <a:cubicBezTo>
                      <a:pt x="5819" y="0"/>
                      <a:pt x="6302" y="484"/>
                      <a:pt x="6302" y="1077"/>
                    </a:cubicBezTo>
                    <a:lnTo>
                      <a:pt x="6302" y="2889"/>
                    </a:lnTo>
                    <a:lnTo>
                      <a:pt x="6302" y="2901"/>
                    </a:lnTo>
                    <a:cubicBezTo>
                      <a:pt x="6302" y="4104"/>
                      <a:pt x="5330" y="5076"/>
                      <a:pt x="4133" y="5076"/>
                    </a:cubicBezTo>
                    <a:lnTo>
                      <a:pt x="3425" y="5076"/>
                    </a:lnTo>
                    <a:lnTo>
                      <a:pt x="3425" y="4104"/>
                    </a:lnTo>
                    <a:cubicBezTo>
                      <a:pt x="4196" y="4104"/>
                      <a:pt x="4432" y="3425"/>
                      <a:pt x="4495" y="2878"/>
                    </a:cubicBezTo>
                    <a:lnTo>
                      <a:pt x="4495" y="2878"/>
                    </a:lnTo>
                    <a:cubicBezTo>
                      <a:pt x="3908" y="2878"/>
                      <a:pt x="3425" y="2400"/>
                      <a:pt x="3425" y="1807"/>
                    </a:cubicBezTo>
                    <a:lnTo>
                      <a:pt x="3425" y="1077"/>
                    </a:lnTo>
                    <a:cubicBezTo>
                      <a:pt x="3419" y="484"/>
                      <a:pt x="3902" y="0"/>
                      <a:pt x="4489" y="0"/>
                    </a:cubicBezTo>
                    <a:close/>
                    <a:moveTo>
                      <a:pt x="1077" y="2889"/>
                    </a:moveTo>
                    <a:lnTo>
                      <a:pt x="1077" y="2889"/>
                    </a:lnTo>
                    <a:cubicBezTo>
                      <a:pt x="1014" y="3436"/>
                      <a:pt x="778" y="4109"/>
                      <a:pt x="6" y="4109"/>
                    </a:cubicBezTo>
                    <a:lnTo>
                      <a:pt x="6" y="5082"/>
                    </a:lnTo>
                    <a:lnTo>
                      <a:pt x="714" y="5082"/>
                    </a:lnTo>
                    <a:cubicBezTo>
                      <a:pt x="1917" y="5082"/>
                      <a:pt x="2884" y="4109"/>
                      <a:pt x="2884" y="2907"/>
                    </a:cubicBezTo>
                    <a:lnTo>
                      <a:pt x="2884" y="2895"/>
                    </a:lnTo>
                    <a:lnTo>
                      <a:pt x="2884" y="1077"/>
                    </a:lnTo>
                    <a:cubicBezTo>
                      <a:pt x="2884" y="484"/>
                      <a:pt x="2406" y="0"/>
                      <a:pt x="1813" y="0"/>
                    </a:cubicBezTo>
                    <a:lnTo>
                      <a:pt x="1071" y="0"/>
                    </a:lnTo>
                    <a:cubicBezTo>
                      <a:pt x="484" y="0"/>
                      <a:pt x="1" y="484"/>
                      <a:pt x="1" y="1077"/>
                    </a:cubicBezTo>
                    <a:lnTo>
                      <a:pt x="1" y="1813"/>
                    </a:lnTo>
                    <a:cubicBezTo>
                      <a:pt x="6" y="2406"/>
                      <a:pt x="490" y="2889"/>
                      <a:pt x="1077" y="28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3" name="Google Shape;483;p36"/>
            <p:cNvGrpSpPr/>
            <p:nvPr/>
          </p:nvGrpSpPr>
          <p:grpSpPr>
            <a:xfrm>
              <a:off x="6420935" y="3158641"/>
              <a:ext cx="655117" cy="641505"/>
              <a:chOff x="6224520" y="2766314"/>
              <a:chExt cx="953591" cy="933778"/>
            </a:xfrm>
          </p:grpSpPr>
          <p:sp>
            <p:nvSpPr>
              <p:cNvPr id="484" name="Google Shape;484;p36"/>
              <p:cNvSpPr/>
              <p:nvPr/>
            </p:nvSpPr>
            <p:spPr>
              <a:xfrm>
                <a:off x="6224520" y="2766314"/>
                <a:ext cx="953591" cy="933778"/>
              </a:xfrm>
              <a:custGeom>
                <a:avLst/>
                <a:gdLst/>
                <a:ahLst/>
                <a:cxnLst/>
                <a:rect l="l" t="t" r="r" b="b"/>
                <a:pathLst>
                  <a:path w="15016" h="14704" extrusionOk="0">
                    <a:moveTo>
                      <a:pt x="369" y="14301"/>
                    </a:moveTo>
                    <a:cubicBezTo>
                      <a:pt x="76" y="13962"/>
                      <a:pt x="1" y="13490"/>
                      <a:pt x="174" y="13075"/>
                    </a:cubicBezTo>
                    <a:lnTo>
                      <a:pt x="1255" y="10549"/>
                    </a:lnTo>
                    <a:cubicBezTo>
                      <a:pt x="743" y="9536"/>
                      <a:pt x="473" y="8408"/>
                      <a:pt x="473" y="7269"/>
                    </a:cubicBezTo>
                    <a:cubicBezTo>
                      <a:pt x="473" y="3263"/>
                      <a:pt x="3730" y="0"/>
                      <a:pt x="7741" y="0"/>
                    </a:cubicBezTo>
                    <a:cubicBezTo>
                      <a:pt x="11758" y="0"/>
                      <a:pt x="15015" y="3258"/>
                      <a:pt x="15015" y="7269"/>
                    </a:cubicBezTo>
                    <a:cubicBezTo>
                      <a:pt x="15015" y="11280"/>
                      <a:pt x="11758" y="14543"/>
                      <a:pt x="7741" y="14543"/>
                    </a:cubicBezTo>
                    <a:cubicBezTo>
                      <a:pt x="6659" y="14543"/>
                      <a:pt x="5572" y="14290"/>
                      <a:pt x="4593" y="13823"/>
                    </a:cubicBezTo>
                    <a:lnTo>
                      <a:pt x="1566" y="14658"/>
                    </a:lnTo>
                    <a:cubicBezTo>
                      <a:pt x="1463" y="14687"/>
                      <a:pt x="1353" y="14704"/>
                      <a:pt x="1255" y="14704"/>
                    </a:cubicBezTo>
                    <a:cubicBezTo>
                      <a:pt x="910" y="14698"/>
                      <a:pt x="588" y="14554"/>
                      <a:pt x="369" y="14301"/>
                    </a:cubicBezTo>
                    <a:close/>
                    <a:moveTo>
                      <a:pt x="4616" y="13708"/>
                    </a:moveTo>
                    <a:cubicBezTo>
                      <a:pt x="5577" y="14180"/>
                      <a:pt x="6659" y="14428"/>
                      <a:pt x="7735" y="14428"/>
                    </a:cubicBezTo>
                    <a:cubicBezTo>
                      <a:pt x="11683" y="14428"/>
                      <a:pt x="14894" y="11222"/>
                      <a:pt x="14894" y="7274"/>
                    </a:cubicBezTo>
                    <a:cubicBezTo>
                      <a:pt x="14894" y="3321"/>
                      <a:pt x="11683" y="115"/>
                      <a:pt x="7735" y="115"/>
                    </a:cubicBezTo>
                    <a:cubicBezTo>
                      <a:pt x="3788" y="115"/>
                      <a:pt x="576" y="3321"/>
                      <a:pt x="576" y="7274"/>
                    </a:cubicBezTo>
                    <a:cubicBezTo>
                      <a:pt x="576" y="8402"/>
                      <a:pt x="853" y="9525"/>
                      <a:pt x="1365" y="10526"/>
                    </a:cubicBezTo>
                    <a:lnTo>
                      <a:pt x="1376" y="10543"/>
                    </a:lnTo>
                    <a:lnTo>
                      <a:pt x="283" y="13116"/>
                    </a:lnTo>
                    <a:cubicBezTo>
                      <a:pt x="128" y="13490"/>
                      <a:pt x="197" y="13921"/>
                      <a:pt x="461" y="14221"/>
                    </a:cubicBezTo>
                    <a:cubicBezTo>
                      <a:pt x="663" y="14451"/>
                      <a:pt x="950" y="14583"/>
                      <a:pt x="1255" y="14583"/>
                    </a:cubicBezTo>
                    <a:cubicBezTo>
                      <a:pt x="1348" y="14583"/>
                      <a:pt x="1440" y="14566"/>
                      <a:pt x="1537" y="14543"/>
                    </a:cubicBezTo>
                    <a:lnTo>
                      <a:pt x="4605" y="13697"/>
                    </a:ln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6"/>
              <p:cNvSpPr/>
              <p:nvPr/>
            </p:nvSpPr>
            <p:spPr>
              <a:xfrm>
                <a:off x="6303841" y="2840110"/>
                <a:ext cx="799337" cy="785430"/>
              </a:xfrm>
              <a:custGeom>
                <a:avLst/>
                <a:gdLst/>
                <a:ahLst/>
                <a:cxnLst/>
                <a:rect l="l" t="t" r="r" b="b"/>
                <a:pathLst>
                  <a:path w="12587" h="12368" extrusionOk="0">
                    <a:moveTo>
                      <a:pt x="1" y="12368"/>
                    </a:moveTo>
                    <a:lnTo>
                      <a:pt x="1301" y="9318"/>
                    </a:lnTo>
                    <a:cubicBezTo>
                      <a:pt x="720" y="8386"/>
                      <a:pt x="386" y="7281"/>
                      <a:pt x="386" y="6101"/>
                    </a:cubicBezTo>
                    <a:cubicBezTo>
                      <a:pt x="386" y="2729"/>
                      <a:pt x="3120" y="1"/>
                      <a:pt x="6486" y="1"/>
                    </a:cubicBezTo>
                    <a:cubicBezTo>
                      <a:pt x="9853" y="1"/>
                      <a:pt x="12587" y="2734"/>
                      <a:pt x="12587" y="6101"/>
                    </a:cubicBezTo>
                    <a:cubicBezTo>
                      <a:pt x="12587" y="9468"/>
                      <a:pt x="9853" y="12201"/>
                      <a:pt x="6486" y="12201"/>
                    </a:cubicBezTo>
                    <a:cubicBezTo>
                      <a:pt x="5387" y="12201"/>
                      <a:pt x="4357" y="11913"/>
                      <a:pt x="3471" y="114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6"/>
              <p:cNvSpPr/>
              <p:nvPr/>
            </p:nvSpPr>
            <p:spPr>
              <a:xfrm>
                <a:off x="6515131" y="3091917"/>
                <a:ext cx="398367" cy="321335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5060" extrusionOk="0">
                    <a:moveTo>
                      <a:pt x="4472" y="1"/>
                    </a:moveTo>
                    <a:lnTo>
                      <a:pt x="5208" y="1"/>
                    </a:lnTo>
                    <a:cubicBezTo>
                      <a:pt x="5801" y="1"/>
                      <a:pt x="6273" y="479"/>
                      <a:pt x="6273" y="1066"/>
                    </a:cubicBezTo>
                    <a:lnTo>
                      <a:pt x="6273" y="2873"/>
                    </a:lnTo>
                    <a:lnTo>
                      <a:pt x="6273" y="2884"/>
                    </a:lnTo>
                    <a:cubicBezTo>
                      <a:pt x="6273" y="4087"/>
                      <a:pt x="5306" y="5059"/>
                      <a:pt x="4109" y="5059"/>
                    </a:cubicBezTo>
                    <a:lnTo>
                      <a:pt x="3407" y="5059"/>
                    </a:lnTo>
                    <a:lnTo>
                      <a:pt x="3407" y="4093"/>
                    </a:lnTo>
                    <a:cubicBezTo>
                      <a:pt x="4167" y="4093"/>
                      <a:pt x="4402" y="3419"/>
                      <a:pt x="4472" y="2878"/>
                    </a:cubicBezTo>
                    <a:lnTo>
                      <a:pt x="4472" y="2878"/>
                    </a:lnTo>
                    <a:cubicBezTo>
                      <a:pt x="3879" y="2878"/>
                      <a:pt x="3407" y="2406"/>
                      <a:pt x="3407" y="1814"/>
                    </a:cubicBezTo>
                    <a:lnTo>
                      <a:pt x="3407" y="1071"/>
                    </a:lnTo>
                    <a:cubicBezTo>
                      <a:pt x="3407" y="484"/>
                      <a:pt x="3879" y="1"/>
                      <a:pt x="4472" y="1"/>
                    </a:cubicBezTo>
                    <a:close/>
                    <a:moveTo>
                      <a:pt x="1065" y="2878"/>
                    </a:moveTo>
                    <a:lnTo>
                      <a:pt x="1065" y="2878"/>
                    </a:lnTo>
                    <a:cubicBezTo>
                      <a:pt x="1001" y="3425"/>
                      <a:pt x="765" y="4093"/>
                      <a:pt x="0" y="4093"/>
                    </a:cubicBezTo>
                    <a:lnTo>
                      <a:pt x="0" y="5059"/>
                    </a:lnTo>
                    <a:lnTo>
                      <a:pt x="708" y="5059"/>
                    </a:lnTo>
                    <a:cubicBezTo>
                      <a:pt x="1911" y="5059"/>
                      <a:pt x="2877" y="4087"/>
                      <a:pt x="2877" y="2884"/>
                    </a:cubicBezTo>
                    <a:lnTo>
                      <a:pt x="2877" y="2873"/>
                    </a:lnTo>
                    <a:lnTo>
                      <a:pt x="2877" y="1066"/>
                    </a:lnTo>
                    <a:cubicBezTo>
                      <a:pt x="2877" y="473"/>
                      <a:pt x="2406" y="1"/>
                      <a:pt x="1813" y="1"/>
                    </a:cubicBezTo>
                    <a:lnTo>
                      <a:pt x="1076" y="1"/>
                    </a:lnTo>
                    <a:cubicBezTo>
                      <a:pt x="483" y="1"/>
                      <a:pt x="12" y="473"/>
                      <a:pt x="12" y="1066"/>
                    </a:cubicBezTo>
                    <a:lnTo>
                      <a:pt x="12" y="1808"/>
                    </a:lnTo>
                    <a:cubicBezTo>
                      <a:pt x="0" y="2395"/>
                      <a:pt x="483" y="2878"/>
                      <a:pt x="1065" y="287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7" name="Google Shape;487;p36"/>
            <p:cNvGrpSpPr/>
            <p:nvPr/>
          </p:nvGrpSpPr>
          <p:grpSpPr>
            <a:xfrm>
              <a:off x="6699330" y="2455550"/>
              <a:ext cx="791157" cy="791109"/>
              <a:chOff x="6746427" y="1893210"/>
              <a:chExt cx="1058120" cy="1058057"/>
            </a:xfrm>
          </p:grpSpPr>
          <p:sp>
            <p:nvSpPr>
              <p:cNvPr id="488" name="Google Shape;488;p36"/>
              <p:cNvSpPr/>
              <p:nvPr/>
            </p:nvSpPr>
            <p:spPr>
              <a:xfrm>
                <a:off x="6836735" y="1983455"/>
                <a:ext cx="877131" cy="877195"/>
              </a:xfrm>
              <a:custGeom>
                <a:avLst/>
                <a:gdLst/>
                <a:ahLst/>
                <a:cxnLst/>
                <a:rect l="l" t="t" r="r" b="b"/>
                <a:pathLst>
                  <a:path w="13812" h="13813" extrusionOk="0">
                    <a:moveTo>
                      <a:pt x="13812" y="6906"/>
                    </a:moveTo>
                    <a:cubicBezTo>
                      <a:pt x="13812" y="10722"/>
                      <a:pt x="10722" y="13812"/>
                      <a:pt x="6906" y="13812"/>
                    </a:cubicBezTo>
                    <a:cubicBezTo>
                      <a:pt x="3096" y="13812"/>
                      <a:pt x="0" y="10722"/>
                      <a:pt x="0" y="6906"/>
                    </a:cubicBezTo>
                    <a:cubicBezTo>
                      <a:pt x="0" y="3097"/>
                      <a:pt x="3096" y="1"/>
                      <a:pt x="6906" y="1"/>
                    </a:cubicBezTo>
                    <a:cubicBezTo>
                      <a:pt x="10722" y="1"/>
                      <a:pt x="13812" y="3097"/>
                      <a:pt x="13812" y="69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6"/>
              <p:cNvSpPr/>
              <p:nvPr/>
            </p:nvSpPr>
            <p:spPr>
              <a:xfrm>
                <a:off x="6746427" y="1893210"/>
                <a:ext cx="1058120" cy="1058057"/>
              </a:xfrm>
              <a:custGeom>
                <a:avLst/>
                <a:gdLst/>
                <a:ahLst/>
                <a:cxnLst/>
                <a:rect l="l" t="t" r="r" b="b"/>
                <a:pathLst>
                  <a:path w="16662" h="16661" extrusionOk="0">
                    <a:moveTo>
                      <a:pt x="8328" y="16660"/>
                    </a:moveTo>
                    <a:cubicBezTo>
                      <a:pt x="3736" y="16660"/>
                      <a:pt x="1" y="12925"/>
                      <a:pt x="1" y="8333"/>
                    </a:cubicBezTo>
                    <a:cubicBezTo>
                      <a:pt x="1" y="3735"/>
                      <a:pt x="3730" y="0"/>
                      <a:pt x="8328" y="0"/>
                    </a:cubicBezTo>
                    <a:cubicBezTo>
                      <a:pt x="12926" y="0"/>
                      <a:pt x="16661" y="3741"/>
                      <a:pt x="16661" y="8333"/>
                    </a:cubicBezTo>
                    <a:cubicBezTo>
                      <a:pt x="16661" y="12920"/>
                      <a:pt x="12920" y="16660"/>
                      <a:pt x="8328" y="16660"/>
                    </a:cubicBezTo>
                    <a:close/>
                    <a:moveTo>
                      <a:pt x="8328" y="115"/>
                    </a:moveTo>
                    <a:cubicBezTo>
                      <a:pt x="3799" y="115"/>
                      <a:pt x="110" y="3804"/>
                      <a:pt x="110" y="8339"/>
                    </a:cubicBezTo>
                    <a:cubicBezTo>
                      <a:pt x="110" y="12868"/>
                      <a:pt x="3799" y="16562"/>
                      <a:pt x="8328" y="16562"/>
                    </a:cubicBezTo>
                    <a:cubicBezTo>
                      <a:pt x="12863" y="16562"/>
                      <a:pt x="16552" y="12868"/>
                      <a:pt x="16552" y="8339"/>
                    </a:cubicBezTo>
                    <a:cubicBezTo>
                      <a:pt x="16552" y="3804"/>
                      <a:pt x="12863" y="115"/>
                      <a:pt x="8328" y="115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6"/>
              <p:cNvSpPr/>
              <p:nvPr/>
            </p:nvSpPr>
            <p:spPr>
              <a:xfrm>
                <a:off x="6996775" y="2145717"/>
                <a:ext cx="557383" cy="607489"/>
              </a:xfrm>
              <a:custGeom>
                <a:avLst/>
                <a:gdLst/>
                <a:ahLst/>
                <a:cxnLst/>
                <a:rect l="l" t="t" r="r" b="b"/>
                <a:pathLst>
                  <a:path w="8777" h="9566" extrusionOk="0">
                    <a:moveTo>
                      <a:pt x="8196" y="6302"/>
                    </a:moveTo>
                    <a:lnTo>
                      <a:pt x="8196" y="3149"/>
                    </a:lnTo>
                    <a:cubicBezTo>
                      <a:pt x="8524" y="3068"/>
                      <a:pt x="8777" y="2775"/>
                      <a:pt x="8777" y="2412"/>
                    </a:cubicBezTo>
                    <a:cubicBezTo>
                      <a:pt x="8777" y="1998"/>
                      <a:pt x="8437" y="1658"/>
                      <a:pt x="8023" y="1658"/>
                    </a:cubicBezTo>
                    <a:cubicBezTo>
                      <a:pt x="7793" y="1658"/>
                      <a:pt x="7580" y="1767"/>
                      <a:pt x="7448" y="1929"/>
                    </a:cubicBezTo>
                    <a:lnTo>
                      <a:pt x="5146" y="789"/>
                    </a:lnTo>
                    <a:lnTo>
                      <a:pt x="5146" y="760"/>
                    </a:lnTo>
                    <a:cubicBezTo>
                      <a:pt x="5146" y="340"/>
                      <a:pt x="4806" y="1"/>
                      <a:pt x="4386" y="1"/>
                    </a:cubicBezTo>
                    <a:cubicBezTo>
                      <a:pt x="3972" y="1"/>
                      <a:pt x="3632" y="340"/>
                      <a:pt x="3632" y="760"/>
                    </a:cubicBezTo>
                    <a:lnTo>
                      <a:pt x="3632" y="789"/>
                    </a:lnTo>
                    <a:lnTo>
                      <a:pt x="1330" y="1929"/>
                    </a:lnTo>
                    <a:cubicBezTo>
                      <a:pt x="1192" y="1767"/>
                      <a:pt x="985" y="1658"/>
                      <a:pt x="755" y="1658"/>
                    </a:cubicBezTo>
                    <a:cubicBezTo>
                      <a:pt x="340" y="1658"/>
                      <a:pt x="1" y="1998"/>
                      <a:pt x="1" y="2412"/>
                    </a:cubicBezTo>
                    <a:cubicBezTo>
                      <a:pt x="1" y="2775"/>
                      <a:pt x="243" y="3068"/>
                      <a:pt x="582" y="3149"/>
                    </a:cubicBezTo>
                    <a:lnTo>
                      <a:pt x="582" y="6302"/>
                    </a:lnTo>
                    <a:cubicBezTo>
                      <a:pt x="254" y="6383"/>
                      <a:pt x="1" y="6676"/>
                      <a:pt x="1" y="7039"/>
                    </a:cubicBezTo>
                    <a:cubicBezTo>
                      <a:pt x="1" y="7453"/>
                      <a:pt x="340" y="7793"/>
                      <a:pt x="755" y="7793"/>
                    </a:cubicBezTo>
                    <a:cubicBezTo>
                      <a:pt x="1037" y="7793"/>
                      <a:pt x="1290" y="7637"/>
                      <a:pt x="1411" y="7407"/>
                    </a:cubicBezTo>
                    <a:lnTo>
                      <a:pt x="3684" y="8535"/>
                    </a:lnTo>
                    <a:cubicBezTo>
                      <a:pt x="3649" y="8621"/>
                      <a:pt x="3632" y="8713"/>
                      <a:pt x="3632" y="8806"/>
                    </a:cubicBezTo>
                    <a:cubicBezTo>
                      <a:pt x="3632" y="9226"/>
                      <a:pt x="3972" y="9565"/>
                      <a:pt x="4386" y="9565"/>
                    </a:cubicBezTo>
                    <a:cubicBezTo>
                      <a:pt x="4806" y="9565"/>
                      <a:pt x="5146" y="9226"/>
                      <a:pt x="5146" y="8806"/>
                    </a:cubicBezTo>
                    <a:cubicBezTo>
                      <a:pt x="5146" y="8713"/>
                      <a:pt x="5123" y="8621"/>
                      <a:pt x="5094" y="8535"/>
                    </a:cubicBezTo>
                    <a:lnTo>
                      <a:pt x="7367" y="7407"/>
                    </a:lnTo>
                    <a:cubicBezTo>
                      <a:pt x="7494" y="7637"/>
                      <a:pt x="7741" y="7793"/>
                      <a:pt x="8023" y="7793"/>
                    </a:cubicBezTo>
                    <a:cubicBezTo>
                      <a:pt x="8437" y="7793"/>
                      <a:pt x="8777" y="7453"/>
                      <a:pt x="8777" y="7039"/>
                    </a:cubicBezTo>
                    <a:cubicBezTo>
                      <a:pt x="8771" y="6688"/>
                      <a:pt x="8524" y="6383"/>
                      <a:pt x="8196" y="6302"/>
                    </a:cubicBezTo>
                    <a:close/>
                    <a:moveTo>
                      <a:pt x="1221" y="6446"/>
                    </a:moveTo>
                    <a:cubicBezTo>
                      <a:pt x="1135" y="6383"/>
                      <a:pt x="1037" y="6331"/>
                      <a:pt x="927" y="6302"/>
                    </a:cubicBezTo>
                    <a:lnTo>
                      <a:pt x="927" y="3149"/>
                    </a:lnTo>
                    <a:cubicBezTo>
                      <a:pt x="1089" y="3108"/>
                      <a:pt x="1232" y="3016"/>
                      <a:pt x="1330" y="2895"/>
                    </a:cubicBezTo>
                    <a:lnTo>
                      <a:pt x="3638" y="4041"/>
                    </a:lnTo>
                    <a:cubicBezTo>
                      <a:pt x="3632" y="4081"/>
                      <a:pt x="3626" y="4133"/>
                      <a:pt x="3626" y="4173"/>
                    </a:cubicBezTo>
                    <a:cubicBezTo>
                      <a:pt x="3626" y="4535"/>
                      <a:pt x="3868" y="4829"/>
                      <a:pt x="4208" y="4910"/>
                    </a:cubicBezTo>
                    <a:lnTo>
                      <a:pt x="4208" y="4967"/>
                    </a:lnTo>
                    <a:close/>
                    <a:moveTo>
                      <a:pt x="4559" y="4915"/>
                    </a:moveTo>
                    <a:cubicBezTo>
                      <a:pt x="4892" y="4835"/>
                      <a:pt x="5134" y="4541"/>
                      <a:pt x="5134" y="4184"/>
                    </a:cubicBezTo>
                    <a:cubicBezTo>
                      <a:pt x="5134" y="4133"/>
                      <a:pt x="5128" y="4087"/>
                      <a:pt x="5123" y="4046"/>
                    </a:cubicBezTo>
                    <a:lnTo>
                      <a:pt x="7430" y="2901"/>
                    </a:lnTo>
                    <a:cubicBezTo>
                      <a:pt x="7534" y="3022"/>
                      <a:pt x="7678" y="3108"/>
                      <a:pt x="7833" y="3154"/>
                    </a:cubicBezTo>
                    <a:lnTo>
                      <a:pt x="7833" y="6314"/>
                    </a:lnTo>
                    <a:cubicBezTo>
                      <a:pt x="7724" y="6343"/>
                      <a:pt x="7626" y="6389"/>
                      <a:pt x="7540" y="6458"/>
                    </a:cubicBezTo>
                    <a:lnTo>
                      <a:pt x="4553" y="4973"/>
                    </a:lnTo>
                    <a:lnTo>
                      <a:pt x="4553" y="4915"/>
                    </a:lnTo>
                    <a:close/>
                    <a:moveTo>
                      <a:pt x="7281" y="2239"/>
                    </a:moveTo>
                    <a:cubicBezTo>
                      <a:pt x="7263" y="2297"/>
                      <a:pt x="7258" y="2349"/>
                      <a:pt x="7258" y="2412"/>
                    </a:cubicBezTo>
                    <a:cubicBezTo>
                      <a:pt x="7258" y="2470"/>
                      <a:pt x="7263" y="2527"/>
                      <a:pt x="7281" y="2585"/>
                    </a:cubicBezTo>
                    <a:lnTo>
                      <a:pt x="4985" y="3724"/>
                    </a:lnTo>
                    <a:cubicBezTo>
                      <a:pt x="4887" y="3586"/>
                      <a:pt x="4731" y="3494"/>
                      <a:pt x="4559" y="3448"/>
                    </a:cubicBezTo>
                    <a:lnTo>
                      <a:pt x="4559" y="1491"/>
                    </a:lnTo>
                    <a:cubicBezTo>
                      <a:pt x="4772" y="1439"/>
                      <a:pt x="4933" y="1313"/>
                      <a:pt x="5042" y="1134"/>
                    </a:cubicBezTo>
                    <a:close/>
                    <a:moveTo>
                      <a:pt x="3736" y="1134"/>
                    </a:moveTo>
                    <a:cubicBezTo>
                      <a:pt x="3834" y="1313"/>
                      <a:pt x="4006" y="1439"/>
                      <a:pt x="4213" y="1491"/>
                    </a:cubicBezTo>
                    <a:lnTo>
                      <a:pt x="4213" y="3448"/>
                    </a:lnTo>
                    <a:cubicBezTo>
                      <a:pt x="4041" y="3494"/>
                      <a:pt x="3897" y="3586"/>
                      <a:pt x="3793" y="3724"/>
                    </a:cubicBezTo>
                    <a:lnTo>
                      <a:pt x="1497" y="2579"/>
                    </a:lnTo>
                    <a:cubicBezTo>
                      <a:pt x="1509" y="2521"/>
                      <a:pt x="1520" y="2470"/>
                      <a:pt x="1520" y="2406"/>
                    </a:cubicBezTo>
                    <a:cubicBezTo>
                      <a:pt x="1520" y="2349"/>
                      <a:pt x="1509" y="2291"/>
                      <a:pt x="1497" y="2234"/>
                    </a:cubicBezTo>
                    <a:close/>
                    <a:moveTo>
                      <a:pt x="1445" y="6728"/>
                    </a:moveTo>
                    <a:lnTo>
                      <a:pt x="4213" y="5353"/>
                    </a:lnTo>
                    <a:lnTo>
                      <a:pt x="4213" y="8069"/>
                    </a:lnTo>
                    <a:cubicBezTo>
                      <a:pt x="4093" y="8092"/>
                      <a:pt x="3983" y="8155"/>
                      <a:pt x="3891" y="8230"/>
                    </a:cubicBezTo>
                    <a:lnTo>
                      <a:pt x="1509" y="7050"/>
                    </a:lnTo>
                    <a:lnTo>
                      <a:pt x="1509" y="7033"/>
                    </a:lnTo>
                    <a:cubicBezTo>
                      <a:pt x="1509" y="6930"/>
                      <a:pt x="1491" y="6820"/>
                      <a:pt x="1445" y="6728"/>
                    </a:cubicBezTo>
                    <a:close/>
                    <a:moveTo>
                      <a:pt x="4887" y="8242"/>
                    </a:moveTo>
                    <a:cubicBezTo>
                      <a:pt x="4789" y="8161"/>
                      <a:pt x="4685" y="8103"/>
                      <a:pt x="4559" y="8075"/>
                    </a:cubicBezTo>
                    <a:lnTo>
                      <a:pt x="4559" y="5353"/>
                    </a:lnTo>
                    <a:lnTo>
                      <a:pt x="7333" y="6728"/>
                    </a:lnTo>
                    <a:cubicBezTo>
                      <a:pt x="7286" y="6820"/>
                      <a:pt x="7263" y="6924"/>
                      <a:pt x="7263" y="7039"/>
                    </a:cubicBezTo>
                    <a:lnTo>
                      <a:pt x="7263" y="706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1" name="Google Shape;491;p36"/>
            <p:cNvSpPr/>
            <p:nvPr/>
          </p:nvSpPr>
          <p:spPr>
            <a:xfrm>
              <a:off x="8399355" y="3558815"/>
              <a:ext cx="337021" cy="271928"/>
            </a:xfrm>
            <a:custGeom>
              <a:avLst/>
              <a:gdLst/>
              <a:ahLst/>
              <a:cxnLst/>
              <a:rect l="l" t="t" r="r" b="b"/>
              <a:pathLst>
                <a:path w="5307" h="4282" fill="none" extrusionOk="0">
                  <a:moveTo>
                    <a:pt x="3782" y="0"/>
                  </a:moveTo>
                  <a:lnTo>
                    <a:pt x="4403" y="0"/>
                  </a:lnTo>
                  <a:cubicBezTo>
                    <a:pt x="4904" y="0"/>
                    <a:pt x="5307" y="403"/>
                    <a:pt x="5307" y="904"/>
                  </a:cubicBezTo>
                  <a:lnTo>
                    <a:pt x="5307" y="2429"/>
                  </a:lnTo>
                  <a:lnTo>
                    <a:pt x="5307" y="2440"/>
                  </a:lnTo>
                  <a:cubicBezTo>
                    <a:pt x="5307" y="3453"/>
                    <a:pt x="4484" y="4276"/>
                    <a:pt x="3471" y="4276"/>
                  </a:cubicBezTo>
                  <a:lnTo>
                    <a:pt x="2872" y="4276"/>
                  </a:lnTo>
                  <a:lnTo>
                    <a:pt x="2872" y="3453"/>
                  </a:lnTo>
                  <a:cubicBezTo>
                    <a:pt x="3523" y="3453"/>
                    <a:pt x="3724" y="2889"/>
                    <a:pt x="3770" y="2429"/>
                  </a:cubicBezTo>
                  <a:lnTo>
                    <a:pt x="3770" y="2429"/>
                  </a:lnTo>
                  <a:cubicBezTo>
                    <a:pt x="3275" y="2429"/>
                    <a:pt x="2872" y="2026"/>
                    <a:pt x="2872" y="1525"/>
                  </a:cubicBezTo>
                  <a:lnTo>
                    <a:pt x="2872" y="904"/>
                  </a:lnTo>
                  <a:cubicBezTo>
                    <a:pt x="2878" y="403"/>
                    <a:pt x="3281" y="0"/>
                    <a:pt x="3782" y="0"/>
                  </a:cubicBezTo>
                  <a:close/>
                  <a:moveTo>
                    <a:pt x="910" y="2434"/>
                  </a:moveTo>
                  <a:lnTo>
                    <a:pt x="910" y="2434"/>
                  </a:lnTo>
                  <a:cubicBezTo>
                    <a:pt x="852" y="2895"/>
                    <a:pt x="651" y="3459"/>
                    <a:pt x="12" y="3459"/>
                  </a:cubicBezTo>
                  <a:lnTo>
                    <a:pt x="12" y="4282"/>
                  </a:lnTo>
                  <a:lnTo>
                    <a:pt x="605" y="4282"/>
                  </a:lnTo>
                  <a:cubicBezTo>
                    <a:pt x="1624" y="4282"/>
                    <a:pt x="2441" y="3459"/>
                    <a:pt x="2441" y="2446"/>
                  </a:cubicBezTo>
                  <a:lnTo>
                    <a:pt x="2441" y="2434"/>
                  </a:lnTo>
                  <a:lnTo>
                    <a:pt x="2441" y="904"/>
                  </a:lnTo>
                  <a:cubicBezTo>
                    <a:pt x="2441" y="403"/>
                    <a:pt x="2038" y="0"/>
                    <a:pt x="1543" y="0"/>
                  </a:cubicBezTo>
                  <a:lnTo>
                    <a:pt x="916" y="0"/>
                  </a:lnTo>
                  <a:cubicBezTo>
                    <a:pt x="421" y="0"/>
                    <a:pt x="18" y="403"/>
                    <a:pt x="18" y="904"/>
                  </a:cubicBezTo>
                  <a:lnTo>
                    <a:pt x="18" y="1525"/>
                  </a:lnTo>
                  <a:cubicBezTo>
                    <a:pt x="1" y="2026"/>
                    <a:pt x="404" y="2434"/>
                    <a:pt x="910" y="2434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6054669" y="4040401"/>
              <a:ext cx="411957" cy="412274"/>
            </a:xfrm>
            <a:custGeom>
              <a:avLst/>
              <a:gdLst/>
              <a:ahLst/>
              <a:cxnLst/>
              <a:rect l="l" t="t" r="r" b="b"/>
              <a:pathLst>
                <a:path w="6487" h="6492" fill="none" extrusionOk="0">
                  <a:moveTo>
                    <a:pt x="6481" y="3033"/>
                  </a:moveTo>
                  <a:cubicBezTo>
                    <a:pt x="6475" y="2930"/>
                    <a:pt x="6418" y="2843"/>
                    <a:pt x="6326" y="2809"/>
                  </a:cubicBezTo>
                  <a:lnTo>
                    <a:pt x="6078" y="2700"/>
                  </a:lnTo>
                  <a:cubicBezTo>
                    <a:pt x="6009" y="2665"/>
                    <a:pt x="5951" y="2607"/>
                    <a:pt x="5928" y="2527"/>
                  </a:cubicBezTo>
                  <a:lnTo>
                    <a:pt x="5928" y="2527"/>
                  </a:lnTo>
                  <a:cubicBezTo>
                    <a:pt x="5905" y="2446"/>
                    <a:pt x="5923" y="2372"/>
                    <a:pt x="5969" y="2302"/>
                  </a:cubicBezTo>
                  <a:lnTo>
                    <a:pt x="6130" y="2090"/>
                  </a:lnTo>
                  <a:cubicBezTo>
                    <a:pt x="6187" y="2009"/>
                    <a:pt x="6199" y="1900"/>
                    <a:pt x="6153" y="1813"/>
                  </a:cubicBezTo>
                  <a:cubicBezTo>
                    <a:pt x="6084" y="1687"/>
                    <a:pt x="6015" y="1566"/>
                    <a:pt x="5940" y="1451"/>
                  </a:cubicBezTo>
                  <a:cubicBezTo>
                    <a:pt x="5882" y="1370"/>
                    <a:pt x="5790" y="1318"/>
                    <a:pt x="5693" y="1336"/>
                  </a:cubicBezTo>
                  <a:lnTo>
                    <a:pt x="5422" y="1364"/>
                  </a:lnTo>
                  <a:cubicBezTo>
                    <a:pt x="5347" y="1370"/>
                    <a:pt x="5267" y="1341"/>
                    <a:pt x="5209" y="1284"/>
                  </a:cubicBezTo>
                  <a:lnTo>
                    <a:pt x="5209" y="1284"/>
                  </a:lnTo>
                  <a:cubicBezTo>
                    <a:pt x="5152" y="1226"/>
                    <a:pt x="5123" y="1146"/>
                    <a:pt x="5129" y="1065"/>
                  </a:cubicBezTo>
                  <a:lnTo>
                    <a:pt x="5157" y="800"/>
                  </a:lnTo>
                  <a:cubicBezTo>
                    <a:pt x="5175" y="697"/>
                    <a:pt x="5123" y="605"/>
                    <a:pt x="5042" y="547"/>
                  </a:cubicBezTo>
                  <a:cubicBezTo>
                    <a:pt x="4927" y="467"/>
                    <a:pt x="4806" y="398"/>
                    <a:pt x="4674" y="340"/>
                  </a:cubicBezTo>
                  <a:cubicBezTo>
                    <a:pt x="4588" y="294"/>
                    <a:pt x="4484" y="306"/>
                    <a:pt x="4403" y="363"/>
                  </a:cubicBezTo>
                  <a:lnTo>
                    <a:pt x="4185" y="518"/>
                  </a:lnTo>
                  <a:cubicBezTo>
                    <a:pt x="4121" y="570"/>
                    <a:pt x="4041" y="582"/>
                    <a:pt x="3960" y="565"/>
                  </a:cubicBezTo>
                  <a:lnTo>
                    <a:pt x="3960" y="565"/>
                  </a:lnTo>
                  <a:cubicBezTo>
                    <a:pt x="3885" y="542"/>
                    <a:pt x="3816" y="490"/>
                    <a:pt x="3788" y="409"/>
                  </a:cubicBezTo>
                  <a:lnTo>
                    <a:pt x="3684" y="167"/>
                  </a:lnTo>
                  <a:cubicBezTo>
                    <a:pt x="3644" y="81"/>
                    <a:pt x="3563" y="18"/>
                    <a:pt x="3460" y="6"/>
                  </a:cubicBezTo>
                  <a:cubicBezTo>
                    <a:pt x="3385" y="1"/>
                    <a:pt x="3316" y="1"/>
                    <a:pt x="3241" y="1"/>
                  </a:cubicBezTo>
                  <a:cubicBezTo>
                    <a:pt x="3172" y="1"/>
                    <a:pt x="3097" y="1"/>
                    <a:pt x="3028" y="6"/>
                  </a:cubicBezTo>
                  <a:cubicBezTo>
                    <a:pt x="2924" y="18"/>
                    <a:pt x="2850" y="75"/>
                    <a:pt x="2804" y="167"/>
                  </a:cubicBezTo>
                  <a:lnTo>
                    <a:pt x="2694" y="409"/>
                  </a:lnTo>
                  <a:cubicBezTo>
                    <a:pt x="2660" y="484"/>
                    <a:pt x="2602" y="542"/>
                    <a:pt x="2522" y="565"/>
                  </a:cubicBezTo>
                  <a:lnTo>
                    <a:pt x="2522" y="565"/>
                  </a:lnTo>
                  <a:cubicBezTo>
                    <a:pt x="2447" y="582"/>
                    <a:pt x="2366" y="570"/>
                    <a:pt x="2303" y="518"/>
                  </a:cubicBezTo>
                  <a:lnTo>
                    <a:pt x="2084" y="363"/>
                  </a:lnTo>
                  <a:cubicBezTo>
                    <a:pt x="2004" y="306"/>
                    <a:pt x="1900" y="288"/>
                    <a:pt x="1814" y="340"/>
                  </a:cubicBezTo>
                  <a:cubicBezTo>
                    <a:pt x="1681" y="403"/>
                    <a:pt x="1561" y="478"/>
                    <a:pt x="1445" y="547"/>
                  </a:cubicBezTo>
                  <a:cubicBezTo>
                    <a:pt x="1365" y="605"/>
                    <a:pt x="1313" y="697"/>
                    <a:pt x="1330" y="800"/>
                  </a:cubicBezTo>
                  <a:lnTo>
                    <a:pt x="1359" y="1065"/>
                  </a:lnTo>
                  <a:cubicBezTo>
                    <a:pt x="1365" y="1146"/>
                    <a:pt x="1336" y="1226"/>
                    <a:pt x="1279" y="1284"/>
                  </a:cubicBezTo>
                  <a:lnTo>
                    <a:pt x="1279" y="1284"/>
                  </a:lnTo>
                  <a:cubicBezTo>
                    <a:pt x="1221" y="1341"/>
                    <a:pt x="1140" y="1370"/>
                    <a:pt x="1066" y="1364"/>
                  </a:cubicBezTo>
                  <a:lnTo>
                    <a:pt x="795" y="1336"/>
                  </a:lnTo>
                  <a:cubicBezTo>
                    <a:pt x="697" y="1318"/>
                    <a:pt x="605" y="1370"/>
                    <a:pt x="548" y="1451"/>
                  </a:cubicBezTo>
                  <a:cubicBezTo>
                    <a:pt x="467" y="1566"/>
                    <a:pt x="392" y="1687"/>
                    <a:pt x="335" y="1813"/>
                  </a:cubicBezTo>
                  <a:cubicBezTo>
                    <a:pt x="294" y="1900"/>
                    <a:pt x="300" y="2009"/>
                    <a:pt x="358" y="2090"/>
                  </a:cubicBezTo>
                  <a:lnTo>
                    <a:pt x="519" y="2302"/>
                  </a:lnTo>
                  <a:cubicBezTo>
                    <a:pt x="565" y="2372"/>
                    <a:pt x="582" y="2446"/>
                    <a:pt x="559" y="2527"/>
                  </a:cubicBezTo>
                  <a:lnTo>
                    <a:pt x="559" y="2527"/>
                  </a:lnTo>
                  <a:cubicBezTo>
                    <a:pt x="536" y="2607"/>
                    <a:pt x="490" y="2671"/>
                    <a:pt x="410" y="2700"/>
                  </a:cubicBezTo>
                  <a:lnTo>
                    <a:pt x="162" y="2809"/>
                  </a:lnTo>
                  <a:cubicBezTo>
                    <a:pt x="76" y="2843"/>
                    <a:pt x="13" y="2930"/>
                    <a:pt x="7" y="3033"/>
                  </a:cubicBezTo>
                  <a:cubicBezTo>
                    <a:pt x="1" y="3102"/>
                    <a:pt x="1" y="3177"/>
                    <a:pt x="1" y="3246"/>
                  </a:cubicBezTo>
                  <a:cubicBezTo>
                    <a:pt x="1" y="3321"/>
                    <a:pt x="1" y="3390"/>
                    <a:pt x="7" y="3465"/>
                  </a:cubicBezTo>
                  <a:cubicBezTo>
                    <a:pt x="13" y="3563"/>
                    <a:pt x="70" y="3643"/>
                    <a:pt x="162" y="3684"/>
                  </a:cubicBezTo>
                  <a:lnTo>
                    <a:pt x="410" y="3793"/>
                  </a:lnTo>
                  <a:cubicBezTo>
                    <a:pt x="479" y="3822"/>
                    <a:pt x="536" y="3885"/>
                    <a:pt x="559" y="3966"/>
                  </a:cubicBezTo>
                  <a:lnTo>
                    <a:pt x="559" y="3966"/>
                  </a:lnTo>
                  <a:cubicBezTo>
                    <a:pt x="582" y="4046"/>
                    <a:pt x="565" y="4127"/>
                    <a:pt x="519" y="4190"/>
                  </a:cubicBezTo>
                  <a:lnTo>
                    <a:pt x="358" y="4403"/>
                  </a:lnTo>
                  <a:cubicBezTo>
                    <a:pt x="300" y="4484"/>
                    <a:pt x="289" y="4593"/>
                    <a:pt x="335" y="4679"/>
                  </a:cubicBezTo>
                  <a:cubicBezTo>
                    <a:pt x="404" y="4806"/>
                    <a:pt x="473" y="4932"/>
                    <a:pt x="548" y="5048"/>
                  </a:cubicBezTo>
                  <a:cubicBezTo>
                    <a:pt x="605" y="5122"/>
                    <a:pt x="697" y="5174"/>
                    <a:pt x="795" y="5163"/>
                  </a:cubicBezTo>
                  <a:lnTo>
                    <a:pt x="1066" y="5134"/>
                  </a:lnTo>
                  <a:cubicBezTo>
                    <a:pt x="1140" y="5122"/>
                    <a:pt x="1221" y="5151"/>
                    <a:pt x="1279" y="5209"/>
                  </a:cubicBezTo>
                  <a:lnTo>
                    <a:pt x="1279" y="5209"/>
                  </a:lnTo>
                  <a:cubicBezTo>
                    <a:pt x="1336" y="5266"/>
                    <a:pt x="1365" y="5347"/>
                    <a:pt x="1359" y="5427"/>
                  </a:cubicBezTo>
                  <a:lnTo>
                    <a:pt x="1330" y="5692"/>
                  </a:lnTo>
                  <a:cubicBezTo>
                    <a:pt x="1313" y="5796"/>
                    <a:pt x="1365" y="5888"/>
                    <a:pt x="1445" y="5945"/>
                  </a:cubicBezTo>
                  <a:cubicBezTo>
                    <a:pt x="1561" y="6026"/>
                    <a:pt x="1681" y="6095"/>
                    <a:pt x="1814" y="6152"/>
                  </a:cubicBezTo>
                  <a:cubicBezTo>
                    <a:pt x="1900" y="6198"/>
                    <a:pt x="2004" y="6187"/>
                    <a:pt x="2084" y="6129"/>
                  </a:cubicBezTo>
                  <a:lnTo>
                    <a:pt x="2303" y="5974"/>
                  </a:lnTo>
                  <a:cubicBezTo>
                    <a:pt x="2366" y="5922"/>
                    <a:pt x="2447" y="5911"/>
                    <a:pt x="2522" y="5928"/>
                  </a:cubicBezTo>
                  <a:lnTo>
                    <a:pt x="2522" y="5928"/>
                  </a:lnTo>
                  <a:cubicBezTo>
                    <a:pt x="2602" y="5951"/>
                    <a:pt x="2665" y="6003"/>
                    <a:pt x="2694" y="6083"/>
                  </a:cubicBezTo>
                  <a:lnTo>
                    <a:pt x="2804" y="6325"/>
                  </a:lnTo>
                  <a:cubicBezTo>
                    <a:pt x="2838" y="6411"/>
                    <a:pt x="2924" y="6475"/>
                    <a:pt x="3028" y="6486"/>
                  </a:cubicBezTo>
                  <a:cubicBezTo>
                    <a:pt x="3097" y="6492"/>
                    <a:pt x="3172" y="6492"/>
                    <a:pt x="3241" y="6492"/>
                  </a:cubicBezTo>
                  <a:cubicBezTo>
                    <a:pt x="3316" y="6492"/>
                    <a:pt x="3385" y="6492"/>
                    <a:pt x="3460" y="6486"/>
                  </a:cubicBezTo>
                  <a:cubicBezTo>
                    <a:pt x="3557" y="6475"/>
                    <a:pt x="3644" y="6417"/>
                    <a:pt x="3684" y="6325"/>
                  </a:cubicBezTo>
                  <a:lnTo>
                    <a:pt x="3788" y="6083"/>
                  </a:lnTo>
                  <a:cubicBezTo>
                    <a:pt x="3828" y="6009"/>
                    <a:pt x="3885" y="5951"/>
                    <a:pt x="3960" y="5928"/>
                  </a:cubicBezTo>
                  <a:lnTo>
                    <a:pt x="3960" y="5928"/>
                  </a:lnTo>
                  <a:cubicBezTo>
                    <a:pt x="4041" y="5911"/>
                    <a:pt x="4121" y="5922"/>
                    <a:pt x="4185" y="5974"/>
                  </a:cubicBezTo>
                  <a:lnTo>
                    <a:pt x="4403" y="6129"/>
                  </a:lnTo>
                  <a:cubicBezTo>
                    <a:pt x="4484" y="6187"/>
                    <a:pt x="4588" y="6204"/>
                    <a:pt x="4674" y="6152"/>
                  </a:cubicBezTo>
                  <a:cubicBezTo>
                    <a:pt x="4806" y="6089"/>
                    <a:pt x="4927" y="6014"/>
                    <a:pt x="5042" y="5945"/>
                  </a:cubicBezTo>
                  <a:cubicBezTo>
                    <a:pt x="5123" y="5888"/>
                    <a:pt x="5175" y="5796"/>
                    <a:pt x="5157" y="5692"/>
                  </a:cubicBezTo>
                  <a:lnTo>
                    <a:pt x="5129" y="5427"/>
                  </a:lnTo>
                  <a:cubicBezTo>
                    <a:pt x="5123" y="5347"/>
                    <a:pt x="5152" y="5266"/>
                    <a:pt x="5209" y="5209"/>
                  </a:cubicBezTo>
                  <a:lnTo>
                    <a:pt x="5209" y="5209"/>
                  </a:lnTo>
                  <a:cubicBezTo>
                    <a:pt x="5267" y="5151"/>
                    <a:pt x="5347" y="5122"/>
                    <a:pt x="5422" y="5134"/>
                  </a:cubicBezTo>
                  <a:lnTo>
                    <a:pt x="5693" y="5163"/>
                  </a:lnTo>
                  <a:cubicBezTo>
                    <a:pt x="5790" y="5174"/>
                    <a:pt x="5882" y="5122"/>
                    <a:pt x="5940" y="5048"/>
                  </a:cubicBezTo>
                  <a:cubicBezTo>
                    <a:pt x="6021" y="4932"/>
                    <a:pt x="6095" y="4806"/>
                    <a:pt x="6153" y="4679"/>
                  </a:cubicBezTo>
                  <a:cubicBezTo>
                    <a:pt x="6193" y="4593"/>
                    <a:pt x="6187" y="4484"/>
                    <a:pt x="6130" y="4403"/>
                  </a:cubicBezTo>
                  <a:lnTo>
                    <a:pt x="5969" y="4190"/>
                  </a:lnTo>
                  <a:cubicBezTo>
                    <a:pt x="5923" y="4127"/>
                    <a:pt x="5905" y="4046"/>
                    <a:pt x="5928" y="3966"/>
                  </a:cubicBezTo>
                  <a:lnTo>
                    <a:pt x="5928" y="3966"/>
                  </a:lnTo>
                  <a:cubicBezTo>
                    <a:pt x="5951" y="3885"/>
                    <a:pt x="5998" y="3822"/>
                    <a:pt x="6078" y="3793"/>
                  </a:cubicBezTo>
                  <a:lnTo>
                    <a:pt x="6326" y="3684"/>
                  </a:lnTo>
                  <a:cubicBezTo>
                    <a:pt x="6412" y="3649"/>
                    <a:pt x="6475" y="3563"/>
                    <a:pt x="6481" y="3465"/>
                  </a:cubicBezTo>
                  <a:cubicBezTo>
                    <a:pt x="6487" y="3390"/>
                    <a:pt x="6487" y="3321"/>
                    <a:pt x="6487" y="3246"/>
                  </a:cubicBezTo>
                  <a:cubicBezTo>
                    <a:pt x="6487" y="3166"/>
                    <a:pt x="6487" y="3097"/>
                    <a:pt x="6481" y="3033"/>
                  </a:cubicBezTo>
                  <a:close/>
                  <a:moveTo>
                    <a:pt x="3252" y="4368"/>
                  </a:moveTo>
                  <a:cubicBezTo>
                    <a:pt x="2631" y="4368"/>
                    <a:pt x="2130" y="3868"/>
                    <a:pt x="2130" y="3246"/>
                  </a:cubicBezTo>
                  <a:cubicBezTo>
                    <a:pt x="2130" y="2631"/>
                    <a:pt x="2631" y="2124"/>
                    <a:pt x="3252" y="2124"/>
                  </a:cubicBezTo>
                  <a:cubicBezTo>
                    <a:pt x="3868" y="2124"/>
                    <a:pt x="4375" y="2631"/>
                    <a:pt x="4375" y="3246"/>
                  </a:cubicBezTo>
                  <a:cubicBezTo>
                    <a:pt x="4375" y="3868"/>
                    <a:pt x="3868" y="4368"/>
                    <a:pt x="3252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6379556" y="1780922"/>
              <a:ext cx="412338" cy="411893"/>
            </a:xfrm>
            <a:custGeom>
              <a:avLst/>
              <a:gdLst/>
              <a:ahLst/>
              <a:cxnLst/>
              <a:rect l="l" t="t" r="r" b="b"/>
              <a:pathLst>
                <a:path w="6493" h="6486" fill="none" extrusionOk="0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4" name="Google Shape;494;p36"/>
            <p:cNvGrpSpPr/>
            <p:nvPr/>
          </p:nvGrpSpPr>
          <p:grpSpPr>
            <a:xfrm>
              <a:off x="7261919" y="2979030"/>
              <a:ext cx="842315" cy="841757"/>
              <a:chOff x="7273478" y="2705981"/>
              <a:chExt cx="1055136" cy="1054437"/>
            </a:xfrm>
          </p:grpSpPr>
          <p:sp>
            <p:nvSpPr>
              <p:cNvPr id="495" name="Google Shape;495;p36"/>
              <p:cNvSpPr/>
              <p:nvPr/>
            </p:nvSpPr>
            <p:spPr>
              <a:xfrm>
                <a:off x="7363723" y="2795527"/>
                <a:ext cx="874273" cy="874273"/>
              </a:xfrm>
              <a:custGeom>
                <a:avLst/>
                <a:gdLst/>
                <a:ahLst/>
                <a:cxnLst/>
                <a:rect l="l" t="t" r="r" b="b"/>
                <a:pathLst>
                  <a:path w="13767" h="13767" extrusionOk="0">
                    <a:moveTo>
                      <a:pt x="13766" y="6884"/>
                    </a:moveTo>
                    <a:cubicBezTo>
                      <a:pt x="13766" y="10687"/>
                      <a:pt x="10682" y="13766"/>
                      <a:pt x="6883" y="13766"/>
                    </a:cubicBezTo>
                    <a:cubicBezTo>
                      <a:pt x="3080" y="13766"/>
                      <a:pt x="1" y="10687"/>
                      <a:pt x="1" y="6884"/>
                    </a:cubicBezTo>
                    <a:cubicBezTo>
                      <a:pt x="1" y="3080"/>
                      <a:pt x="3080" y="1"/>
                      <a:pt x="6883" y="1"/>
                    </a:cubicBezTo>
                    <a:cubicBezTo>
                      <a:pt x="10682" y="1"/>
                      <a:pt x="13766" y="3080"/>
                      <a:pt x="13766" y="68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6"/>
              <p:cNvSpPr/>
              <p:nvPr/>
            </p:nvSpPr>
            <p:spPr>
              <a:xfrm>
                <a:off x="7273478" y="2705981"/>
                <a:ext cx="1055136" cy="1054437"/>
              </a:xfrm>
              <a:custGeom>
                <a:avLst/>
                <a:gdLst/>
                <a:ahLst/>
                <a:cxnLst/>
                <a:rect l="l" t="t" r="r" b="b"/>
                <a:pathLst>
                  <a:path w="16615" h="16604" extrusionOk="0">
                    <a:moveTo>
                      <a:pt x="8304" y="16604"/>
                    </a:moveTo>
                    <a:cubicBezTo>
                      <a:pt x="3724" y="16604"/>
                      <a:pt x="0" y="12874"/>
                      <a:pt x="0" y="8299"/>
                    </a:cubicBezTo>
                    <a:cubicBezTo>
                      <a:pt x="0" y="3718"/>
                      <a:pt x="3729" y="1"/>
                      <a:pt x="8304" y="1"/>
                    </a:cubicBezTo>
                    <a:cubicBezTo>
                      <a:pt x="12880" y="1"/>
                      <a:pt x="16603" y="3724"/>
                      <a:pt x="16603" y="8299"/>
                    </a:cubicBezTo>
                    <a:cubicBezTo>
                      <a:pt x="16614" y="12874"/>
                      <a:pt x="12885" y="16604"/>
                      <a:pt x="8304" y="16604"/>
                    </a:cubicBezTo>
                    <a:close/>
                    <a:moveTo>
                      <a:pt x="8304" y="99"/>
                    </a:moveTo>
                    <a:cubicBezTo>
                      <a:pt x="3787" y="99"/>
                      <a:pt x="110" y="3776"/>
                      <a:pt x="110" y="8294"/>
                    </a:cubicBezTo>
                    <a:cubicBezTo>
                      <a:pt x="110" y="12811"/>
                      <a:pt x="3787" y="16488"/>
                      <a:pt x="8304" y="16488"/>
                    </a:cubicBezTo>
                    <a:cubicBezTo>
                      <a:pt x="12822" y="16488"/>
                      <a:pt x="16499" y="12811"/>
                      <a:pt x="16499" y="8294"/>
                    </a:cubicBezTo>
                    <a:cubicBezTo>
                      <a:pt x="16499" y="3776"/>
                      <a:pt x="12822" y="99"/>
                      <a:pt x="8304" y="99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6"/>
              <p:cNvSpPr/>
              <p:nvPr/>
            </p:nvSpPr>
            <p:spPr>
              <a:xfrm>
                <a:off x="7594909" y="3046603"/>
                <a:ext cx="412274" cy="411957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6487" fill="none" extrusionOk="0">
                    <a:moveTo>
                      <a:pt x="6486" y="3028"/>
                    </a:moveTo>
                    <a:cubicBezTo>
                      <a:pt x="6475" y="2930"/>
                      <a:pt x="6417" y="2844"/>
                      <a:pt x="6325" y="2804"/>
                    </a:cubicBezTo>
                    <a:lnTo>
                      <a:pt x="6083" y="2700"/>
                    </a:lnTo>
                    <a:cubicBezTo>
                      <a:pt x="6009" y="2671"/>
                      <a:pt x="5951" y="2602"/>
                      <a:pt x="5928" y="2527"/>
                    </a:cubicBezTo>
                    <a:lnTo>
                      <a:pt x="5928" y="2527"/>
                    </a:lnTo>
                    <a:cubicBezTo>
                      <a:pt x="5911" y="2447"/>
                      <a:pt x="5922" y="2366"/>
                      <a:pt x="5974" y="2303"/>
                    </a:cubicBezTo>
                    <a:lnTo>
                      <a:pt x="6129" y="2084"/>
                    </a:lnTo>
                    <a:cubicBezTo>
                      <a:pt x="6187" y="2004"/>
                      <a:pt x="6204" y="1900"/>
                      <a:pt x="6152" y="1814"/>
                    </a:cubicBezTo>
                    <a:cubicBezTo>
                      <a:pt x="6089" y="1681"/>
                      <a:pt x="6014" y="1561"/>
                      <a:pt x="5945" y="1445"/>
                    </a:cubicBezTo>
                    <a:cubicBezTo>
                      <a:pt x="5888" y="1365"/>
                      <a:pt x="5796" y="1313"/>
                      <a:pt x="5692" y="1330"/>
                    </a:cubicBezTo>
                    <a:lnTo>
                      <a:pt x="5427" y="1359"/>
                    </a:lnTo>
                    <a:cubicBezTo>
                      <a:pt x="5347" y="1365"/>
                      <a:pt x="5266" y="1336"/>
                      <a:pt x="5209" y="1279"/>
                    </a:cubicBezTo>
                    <a:lnTo>
                      <a:pt x="5209" y="1279"/>
                    </a:lnTo>
                    <a:cubicBezTo>
                      <a:pt x="5151" y="1221"/>
                      <a:pt x="5122" y="1140"/>
                      <a:pt x="5128" y="1066"/>
                    </a:cubicBezTo>
                    <a:lnTo>
                      <a:pt x="5157" y="795"/>
                    </a:lnTo>
                    <a:cubicBezTo>
                      <a:pt x="5174" y="697"/>
                      <a:pt x="5122" y="605"/>
                      <a:pt x="5042" y="548"/>
                    </a:cubicBezTo>
                    <a:cubicBezTo>
                      <a:pt x="4927" y="467"/>
                      <a:pt x="4806" y="392"/>
                      <a:pt x="4679" y="335"/>
                    </a:cubicBezTo>
                    <a:cubicBezTo>
                      <a:pt x="4593" y="294"/>
                      <a:pt x="4483" y="300"/>
                      <a:pt x="4403" y="358"/>
                    </a:cubicBezTo>
                    <a:lnTo>
                      <a:pt x="4190" y="519"/>
                    </a:lnTo>
                    <a:cubicBezTo>
                      <a:pt x="4121" y="565"/>
                      <a:pt x="4046" y="582"/>
                      <a:pt x="3966" y="559"/>
                    </a:cubicBezTo>
                    <a:lnTo>
                      <a:pt x="3966" y="559"/>
                    </a:lnTo>
                    <a:cubicBezTo>
                      <a:pt x="3885" y="536"/>
                      <a:pt x="3822" y="490"/>
                      <a:pt x="3793" y="410"/>
                    </a:cubicBezTo>
                    <a:lnTo>
                      <a:pt x="3684" y="162"/>
                    </a:lnTo>
                    <a:cubicBezTo>
                      <a:pt x="3649" y="76"/>
                      <a:pt x="3563" y="13"/>
                      <a:pt x="3459" y="7"/>
                    </a:cubicBezTo>
                    <a:cubicBezTo>
                      <a:pt x="3390" y="1"/>
                      <a:pt x="3315" y="1"/>
                      <a:pt x="3246" y="1"/>
                    </a:cubicBezTo>
                    <a:cubicBezTo>
                      <a:pt x="3171" y="1"/>
                      <a:pt x="3102" y="1"/>
                      <a:pt x="3028" y="7"/>
                    </a:cubicBezTo>
                    <a:cubicBezTo>
                      <a:pt x="2930" y="13"/>
                      <a:pt x="2849" y="70"/>
                      <a:pt x="2809" y="162"/>
                    </a:cubicBezTo>
                    <a:lnTo>
                      <a:pt x="2699" y="410"/>
                    </a:lnTo>
                    <a:cubicBezTo>
                      <a:pt x="2665" y="479"/>
                      <a:pt x="2607" y="536"/>
                      <a:pt x="2527" y="559"/>
                    </a:cubicBezTo>
                    <a:lnTo>
                      <a:pt x="2527" y="559"/>
                    </a:lnTo>
                    <a:cubicBezTo>
                      <a:pt x="2446" y="582"/>
                      <a:pt x="2366" y="565"/>
                      <a:pt x="2302" y="519"/>
                    </a:cubicBezTo>
                    <a:lnTo>
                      <a:pt x="2089" y="358"/>
                    </a:lnTo>
                    <a:cubicBezTo>
                      <a:pt x="2009" y="300"/>
                      <a:pt x="1900" y="289"/>
                      <a:pt x="1813" y="335"/>
                    </a:cubicBezTo>
                    <a:cubicBezTo>
                      <a:pt x="1687" y="404"/>
                      <a:pt x="1560" y="473"/>
                      <a:pt x="1445" y="548"/>
                    </a:cubicBezTo>
                    <a:cubicBezTo>
                      <a:pt x="1370" y="605"/>
                      <a:pt x="1318" y="697"/>
                      <a:pt x="1330" y="795"/>
                    </a:cubicBezTo>
                    <a:lnTo>
                      <a:pt x="1359" y="1066"/>
                    </a:lnTo>
                    <a:cubicBezTo>
                      <a:pt x="1370" y="1140"/>
                      <a:pt x="1341" y="1221"/>
                      <a:pt x="1284" y="1279"/>
                    </a:cubicBezTo>
                    <a:lnTo>
                      <a:pt x="1284" y="1279"/>
                    </a:lnTo>
                    <a:cubicBezTo>
                      <a:pt x="1226" y="1336"/>
                      <a:pt x="1146" y="1365"/>
                      <a:pt x="1065" y="1359"/>
                    </a:cubicBezTo>
                    <a:lnTo>
                      <a:pt x="800" y="1330"/>
                    </a:lnTo>
                    <a:cubicBezTo>
                      <a:pt x="697" y="1313"/>
                      <a:pt x="605" y="1365"/>
                      <a:pt x="547" y="1445"/>
                    </a:cubicBezTo>
                    <a:cubicBezTo>
                      <a:pt x="467" y="1561"/>
                      <a:pt x="398" y="1681"/>
                      <a:pt x="340" y="1814"/>
                    </a:cubicBezTo>
                    <a:cubicBezTo>
                      <a:pt x="294" y="1900"/>
                      <a:pt x="305" y="2004"/>
                      <a:pt x="363" y="2084"/>
                    </a:cubicBezTo>
                    <a:lnTo>
                      <a:pt x="518" y="2303"/>
                    </a:lnTo>
                    <a:cubicBezTo>
                      <a:pt x="570" y="2366"/>
                      <a:pt x="582" y="2447"/>
                      <a:pt x="564" y="2527"/>
                    </a:cubicBezTo>
                    <a:lnTo>
                      <a:pt x="564" y="2527"/>
                    </a:lnTo>
                    <a:cubicBezTo>
                      <a:pt x="541" y="2602"/>
                      <a:pt x="490" y="2671"/>
                      <a:pt x="409" y="2700"/>
                    </a:cubicBezTo>
                    <a:lnTo>
                      <a:pt x="167" y="2804"/>
                    </a:lnTo>
                    <a:cubicBezTo>
                      <a:pt x="81" y="2844"/>
                      <a:pt x="18" y="2924"/>
                      <a:pt x="6" y="3028"/>
                    </a:cubicBezTo>
                    <a:cubicBezTo>
                      <a:pt x="0" y="3103"/>
                      <a:pt x="0" y="3172"/>
                      <a:pt x="0" y="3247"/>
                    </a:cubicBezTo>
                    <a:cubicBezTo>
                      <a:pt x="0" y="3316"/>
                      <a:pt x="0" y="3391"/>
                      <a:pt x="6" y="3460"/>
                    </a:cubicBezTo>
                    <a:cubicBezTo>
                      <a:pt x="18" y="3563"/>
                      <a:pt x="75" y="3650"/>
                      <a:pt x="167" y="3684"/>
                    </a:cubicBezTo>
                    <a:lnTo>
                      <a:pt x="409" y="3793"/>
                    </a:lnTo>
                    <a:cubicBezTo>
                      <a:pt x="484" y="3828"/>
                      <a:pt x="541" y="3886"/>
                      <a:pt x="564" y="3966"/>
                    </a:cubicBezTo>
                    <a:lnTo>
                      <a:pt x="564" y="3966"/>
                    </a:lnTo>
                    <a:cubicBezTo>
                      <a:pt x="582" y="4041"/>
                      <a:pt x="570" y="4121"/>
                      <a:pt x="518" y="4185"/>
                    </a:cubicBezTo>
                    <a:lnTo>
                      <a:pt x="363" y="4403"/>
                    </a:lnTo>
                    <a:cubicBezTo>
                      <a:pt x="305" y="4484"/>
                      <a:pt x="288" y="4588"/>
                      <a:pt x="340" y="4674"/>
                    </a:cubicBezTo>
                    <a:cubicBezTo>
                      <a:pt x="403" y="4806"/>
                      <a:pt x="478" y="4927"/>
                      <a:pt x="547" y="5042"/>
                    </a:cubicBezTo>
                    <a:cubicBezTo>
                      <a:pt x="605" y="5123"/>
                      <a:pt x="697" y="5175"/>
                      <a:pt x="800" y="5157"/>
                    </a:cubicBezTo>
                    <a:lnTo>
                      <a:pt x="1065" y="5129"/>
                    </a:lnTo>
                    <a:cubicBezTo>
                      <a:pt x="1146" y="5123"/>
                      <a:pt x="1226" y="5152"/>
                      <a:pt x="1284" y="5209"/>
                    </a:cubicBezTo>
                    <a:lnTo>
                      <a:pt x="1284" y="5209"/>
                    </a:lnTo>
                    <a:cubicBezTo>
                      <a:pt x="1341" y="5267"/>
                      <a:pt x="1370" y="5347"/>
                      <a:pt x="1359" y="5422"/>
                    </a:cubicBezTo>
                    <a:lnTo>
                      <a:pt x="1330" y="5693"/>
                    </a:lnTo>
                    <a:cubicBezTo>
                      <a:pt x="1318" y="5790"/>
                      <a:pt x="1370" y="5882"/>
                      <a:pt x="1445" y="5940"/>
                    </a:cubicBezTo>
                    <a:cubicBezTo>
                      <a:pt x="1560" y="6021"/>
                      <a:pt x="1687" y="6095"/>
                      <a:pt x="1813" y="6153"/>
                    </a:cubicBezTo>
                    <a:cubicBezTo>
                      <a:pt x="1900" y="6193"/>
                      <a:pt x="2009" y="6187"/>
                      <a:pt x="2089" y="6130"/>
                    </a:cubicBezTo>
                    <a:lnTo>
                      <a:pt x="2302" y="5969"/>
                    </a:lnTo>
                    <a:cubicBezTo>
                      <a:pt x="2366" y="5923"/>
                      <a:pt x="2446" y="5905"/>
                      <a:pt x="2527" y="5928"/>
                    </a:cubicBezTo>
                    <a:lnTo>
                      <a:pt x="2527" y="5928"/>
                    </a:lnTo>
                    <a:cubicBezTo>
                      <a:pt x="2607" y="5951"/>
                      <a:pt x="2671" y="5998"/>
                      <a:pt x="2699" y="6078"/>
                    </a:cubicBezTo>
                    <a:lnTo>
                      <a:pt x="2809" y="6326"/>
                    </a:lnTo>
                    <a:cubicBezTo>
                      <a:pt x="2843" y="6412"/>
                      <a:pt x="2930" y="6475"/>
                      <a:pt x="3028" y="6481"/>
                    </a:cubicBezTo>
                    <a:cubicBezTo>
                      <a:pt x="3102" y="6487"/>
                      <a:pt x="3171" y="6487"/>
                      <a:pt x="3246" y="6487"/>
                    </a:cubicBezTo>
                    <a:cubicBezTo>
                      <a:pt x="3315" y="6487"/>
                      <a:pt x="3390" y="6487"/>
                      <a:pt x="3459" y="6481"/>
                    </a:cubicBezTo>
                    <a:cubicBezTo>
                      <a:pt x="3563" y="6475"/>
                      <a:pt x="3649" y="6418"/>
                      <a:pt x="3684" y="6326"/>
                    </a:cubicBezTo>
                    <a:lnTo>
                      <a:pt x="3793" y="6078"/>
                    </a:lnTo>
                    <a:cubicBezTo>
                      <a:pt x="3827" y="6009"/>
                      <a:pt x="3885" y="5951"/>
                      <a:pt x="3966" y="5928"/>
                    </a:cubicBezTo>
                    <a:lnTo>
                      <a:pt x="3966" y="5928"/>
                    </a:lnTo>
                    <a:cubicBezTo>
                      <a:pt x="4046" y="5905"/>
                      <a:pt x="4121" y="5923"/>
                      <a:pt x="4190" y="5969"/>
                    </a:cubicBezTo>
                    <a:lnTo>
                      <a:pt x="4403" y="6130"/>
                    </a:lnTo>
                    <a:cubicBezTo>
                      <a:pt x="4483" y="6187"/>
                      <a:pt x="4593" y="6199"/>
                      <a:pt x="4679" y="6153"/>
                    </a:cubicBezTo>
                    <a:cubicBezTo>
                      <a:pt x="4806" y="6084"/>
                      <a:pt x="4927" y="6015"/>
                      <a:pt x="5042" y="5940"/>
                    </a:cubicBezTo>
                    <a:cubicBezTo>
                      <a:pt x="5122" y="5882"/>
                      <a:pt x="5174" y="5790"/>
                      <a:pt x="5157" y="5693"/>
                    </a:cubicBezTo>
                    <a:lnTo>
                      <a:pt x="5128" y="5422"/>
                    </a:lnTo>
                    <a:cubicBezTo>
                      <a:pt x="5122" y="5347"/>
                      <a:pt x="5151" y="5267"/>
                      <a:pt x="5209" y="5209"/>
                    </a:cubicBezTo>
                    <a:lnTo>
                      <a:pt x="5209" y="5209"/>
                    </a:lnTo>
                    <a:cubicBezTo>
                      <a:pt x="5266" y="5152"/>
                      <a:pt x="5347" y="5123"/>
                      <a:pt x="5427" y="5129"/>
                    </a:cubicBezTo>
                    <a:lnTo>
                      <a:pt x="5692" y="5157"/>
                    </a:lnTo>
                    <a:cubicBezTo>
                      <a:pt x="5796" y="5175"/>
                      <a:pt x="5888" y="5123"/>
                      <a:pt x="5945" y="5042"/>
                    </a:cubicBezTo>
                    <a:cubicBezTo>
                      <a:pt x="6026" y="4927"/>
                      <a:pt x="6095" y="4806"/>
                      <a:pt x="6152" y="4674"/>
                    </a:cubicBezTo>
                    <a:cubicBezTo>
                      <a:pt x="6198" y="4588"/>
                      <a:pt x="6187" y="4484"/>
                      <a:pt x="6129" y="4403"/>
                    </a:cubicBezTo>
                    <a:lnTo>
                      <a:pt x="5974" y="4185"/>
                    </a:lnTo>
                    <a:cubicBezTo>
                      <a:pt x="5922" y="4121"/>
                      <a:pt x="5911" y="4041"/>
                      <a:pt x="5928" y="3966"/>
                    </a:cubicBezTo>
                    <a:lnTo>
                      <a:pt x="5928" y="3966"/>
                    </a:lnTo>
                    <a:cubicBezTo>
                      <a:pt x="5951" y="3886"/>
                      <a:pt x="6003" y="3822"/>
                      <a:pt x="6083" y="3793"/>
                    </a:cubicBezTo>
                    <a:lnTo>
                      <a:pt x="6325" y="3684"/>
                    </a:lnTo>
                    <a:cubicBezTo>
                      <a:pt x="6411" y="3650"/>
                      <a:pt x="6475" y="3563"/>
                      <a:pt x="6486" y="3460"/>
                    </a:cubicBezTo>
                    <a:cubicBezTo>
                      <a:pt x="6492" y="3391"/>
                      <a:pt x="6492" y="3316"/>
                      <a:pt x="6492" y="3247"/>
                    </a:cubicBezTo>
                    <a:cubicBezTo>
                      <a:pt x="6492" y="3172"/>
                      <a:pt x="6486" y="3103"/>
                      <a:pt x="6486" y="3028"/>
                    </a:cubicBezTo>
                    <a:close/>
                    <a:moveTo>
                      <a:pt x="3246" y="4369"/>
                    </a:moveTo>
                    <a:cubicBezTo>
                      <a:pt x="2630" y="4369"/>
                      <a:pt x="2124" y="3862"/>
                      <a:pt x="2124" y="3247"/>
                    </a:cubicBezTo>
                    <a:cubicBezTo>
                      <a:pt x="2124" y="2625"/>
                      <a:pt x="2630" y="2125"/>
                      <a:pt x="3246" y="2125"/>
                    </a:cubicBezTo>
                    <a:cubicBezTo>
                      <a:pt x="3868" y="2125"/>
                      <a:pt x="4368" y="2625"/>
                      <a:pt x="4368" y="3247"/>
                    </a:cubicBezTo>
                    <a:cubicBezTo>
                      <a:pt x="4368" y="3862"/>
                      <a:pt x="3868" y="4369"/>
                      <a:pt x="3246" y="436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8575" cap="flat" cmpd="sng">
                <a:solidFill>
                  <a:schemeClr val="accent4"/>
                </a:solidFill>
                <a:prstDash val="solid"/>
                <a:miter lim="57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8" name="Google Shape;498;p36"/>
            <p:cNvGrpSpPr/>
            <p:nvPr/>
          </p:nvGrpSpPr>
          <p:grpSpPr>
            <a:xfrm>
              <a:off x="7287500" y="1402030"/>
              <a:ext cx="791159" cy="608287"/>
              <a:chOff x="7349773" y="264075"/>
              <a:chExt cx="961077" cy="738930"/>
            </a:xfrm>
          </p:grpSpPr>
          <p:sp>
            <p:nvSpPr>
              <p:cNvPr id="499" name="Google Shape;499;p36"/>
              <p:cNvSpPr/>
              <p:nvPr/>
            </p:nvSpPr>
            <p:spPr>
              <a:xfrm>
                <a:off x="7349773" y="516552"/>
                <a:ext cx="280396" cy="280396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6"/>
              <p:cNvSpPr/>
              <p:nvPr/>
            </p:nvSpPr>
            <p:spPr>
              <a:xfrm>
                <a:off x="7766124" y="796950"/>
                <a:ext cx="206055" cy="206055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6"/>
              <p:cNvSpPr/>
              <p:nvPr/>
            </p:nvSpPr>
            <p:spPr>
              <a:xfrm>
                <a:off x="8159525" y="264075"/>
                <a:ext cx="151325" cy="151325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502" name="Google Shape;502;p36"/>
          <p:cNvCxnSpPr>
            <a:cxnSpLocks/>
          </p:cNvCxnSpPr>
          <p:nvPr/>
        </p:nvCxnSpPr>
        <p:spPr>
          <a:xfrm rot="10800000" flipH="1">
            <a:off x="8814065" y="2650483"/>
            <a:ext cx="240900" cy="24363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3" name="Google Shape;503;p36"/>
          <p:cNvCxnSpPr/>
          <p:nvPr/>
        </p:nvCxnSpPr>
        <p:spPr>
          <a:xfrm rot="10800000" flipH="1">
            <a:off x="-940157" y="5011364"/>
            <a:ext cx="3096900" cy="913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B7B5402-37F0-E45F-1CC8-E54A5DFA5F37}"/>
              </a:ext>
            </a:extLst>
          </p:cNvPr>
          <p:cNvSpPr txBox="1"/>
          <p:nvPr/>
        </p:nvSpPr>
        <p:spPr>
          <a:xfrm>
            <a:off x="951317" y="901022"/>
            <a:ext cx="4855875" cy="338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1200" dirty="0">
                <a:latin typeface="Sora" pitchFamily="2" charset="0"/>
                <a:cs typeface="Sora" pitchFamily="2" charset="0"/>
              </a:rPr>
              <a:t>The primary objective is to develop an intelligent system capable of accurately classifying garbage bins as “Full” or “Not Full” using real-time sensor data and machine learning.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Sora" pitchFamily="2" charset="0"/>
                <a:cs typeface="Sora" pitchFamily="2" charset="0"/>
              </a:rPr>
              <a:t>Optimized Waste Management:</a:t>
            </a:r>
            <a:r>
              <a:rPr lang="en-US" sz="1200" dirty="0">
                <a:latin typeface="Sora" pitchFamily="2" charset="0"/>
                <a:cs typeface="Sora" pitchFamily="2" charset="0"/>
              </a:rPr>
              <a:t> The system aims to enhance the efficiency of </a:t>
            </a:r>
            <a:r>
              <a:rPr lang="en-US" sz="1200">
                <a:latin typeface="Sora" pitchFamily="2" charset="0"/>
                <a:cs typeface="Sora" pitchFamily="2" charset="0"/>
              </a:rPr>
              <a:t>waste collection, </a:t>
            </a:r>
            <a:r>
              <a:rPr lang="en-US" sz="1200" dirty="0">
                <a:latin typeface="Sora" pitchFamily="2" charset="0"/>
                <a:cs typeface="Sora" pitchFamily="2" charset="0"/>
              </a:rPr>
              <a:t>predicting when bins reach capacity.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Sora" pitchFamily="2" charset="0"/>
                <a:cs typeface="Sora" pitchFamily="2" charset="0"/>
              </a:rPr>
              <a:t>Environmental Impact:</a:t>
            </a:r>
            <a:r>
              <a:rPr lang="en-US" sz="1200" dirty="0">
                <a:latin typeface="Sora" pitchFamily="2" charset="0"/>
                <a:cs typeface="Sora" pitchFamily="2" charset="0"/>
              </a:rPr>
              <a:t> By minimizing overflows and reducing fuel consumption, the system contributes to lowering carbon emissions and improving urban sanitation.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Sora" pitchFamily="2" charset="0"/>
                <a:cs typeface="Sora" pitchFamily="2" charset="0"/>
              </a:rPr>
              <a:t>Societal Benefits:</a:t>
            </a:r>
            <a:r>
              <a:rPr lang="en-US" sz="1200" dirty="0">
                <a:latin typeface="Sora" pitchFamily="2" charset="0"/>
                <a:cs typeface="Sora" pitchFamily="2" charset="0"/>
              </a:rPr>
              <a:t> This solution can lead to cost savings for municipalities and improved public health, making cities cleaner and more sustainable.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>
          <a:extLst>
            <a:ext uri="{FF2B5EF4-FFF2-40B4-BE49-F238E27FC236}">
              <a16:creationId xmlns:a16="http://schemas.microsoft.com/office/drawing/2014/main" id="{60CAD50F-71BC-9F03-CE49-71530D6AA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5">
            <a:extLst>
              <a:ext uri="{FF2B5EF4-FFF2-40B4-BE49-F238E27FC236}">
                <a16:creationId xmlns:a16="http://schemas.microsoft.com/office/drawing/2014/main" id="{BD5EEE9F-423F-BD6E-7452-9D43091EE0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54" name="Google Shape;454;p35">
            <a:extLst>
              <a:ext uri="{FF2B5EF4-FFF2-40B4-BE49-F238E27FC236}">
                <a16:creationId xmlns:a16="http://schemas.microsoft.com/office/drawing/2014/main" id="{74A825F5-FF38-6EEF-C2DC-9B92CCE2FB49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1986273" y="1401350"/>
            <a:ext cx="5904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55" name="Google Shape;455;p35">
            <a:extLst>
              <a:ext uri="{FF2B5EF4-FFF2-40B4-BE49-F238E27FC236}">
                <a16:creationId xmlns:a16="http://schemas.microsoft.com/office/drawing/2014/main" id="{01FCF192-C1D8-7737-D7D8-09AEB99C1BB7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1986273" y="2219667"/>
            <a:ext cx="5904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56" name="Google Shape;456;p35">
            <a:extLst>
              <a:ext uri="{FF2B5EF4-FFF2-40B4-BE49-F238E27FC236}">
                <a16:creationId xmlns:a16="http://schemas.microsoft.com/office/drawing/2014/main" id="{BFC5DDB6-8027-A9FF-6F39-FA5002C75E42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1986273" y="3856300"/>
            <a:ext cx="5904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57" name="Google Shape;457;p35">
            <a:extLst>
              <a:ext uri="{FF2B5EF4-FFF2-40B4-BE49-F238E27FC236}">
                <a16:creationId xmlns:a16="http://schemas.microsoft.com/office/drawing/2014/main" id="{E9F3C5F1-A85E-E810-0C7A-0741B60DD9FE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1986273" y="3037983"/>
            <a:ext cx="5904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58" name="Google Shape;458;p35">
            <a:extLst>
              <a:ext uri="{FF2B5EF4-FFF2-40B4-BE49-F238E27FC236}">
                <a16:creationId xmlns:a16="http://schemas.microsoft.com/office/drawing/2014/main" id="{7AFA692D-79D6-133F-8A10-ECBE03EB0B10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2917223" y="140135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Aim of the Project</a:t>
            </a:r>
          </a:p>
        </p:txBody>
      </p:sp>
      <p:sp>
        <p:nvSpPr>
          <p:cNvPr id="459" name="Google Shape;459;p35">
            <a:extLst>
              <a:ext uri="{FF2B5EF4-FFF2-40B4-BE49-F238E27FC236}">
                <a16:creationId xmlns:a16="http://schemas.microsoft.com/office/drawing/2014/main" id="{20AFE2F1-F73D-D70A-784E-2150CCC9F888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2917227" y="221970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 &amp; Solution</a:t>
            </a:r>
            <a:endParaRPr dirty="0"/>
          </a:p>
        </p:txBody>
      </p:sp>
      <p:sp>
        <p:nvSpPr>
          <p:cNvPr id="460" name="Google Shape;460;p35">
            <a:extLst>
              <a:ext uri="{FF2B5EF4-FFF2-40B4-BE49-F238E27FC236}">
                <a16:creationId xmlns:a16="http://schemas.microsoft.com/office/drawing/2014/main" id="{F5EF51A4-D011-2B64-E5AC-7FE0E38DB7AF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2917223" y="3037976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461" name="Google Shape;461;p35">
            <a:extLst>
              <a:ext uri="{FF2B5EF4-FFF2-40B4-BE49-F238E27FC236}">
                <a16:creationId xmlns:a16="http://schemas.microsoft.com/office/drawing/2014/main" id="{CE3D91D3-A8CC-047B-1F4C-0382FE5926DE}"/>
              </a:ext>
            </a:extLst>
          </p:cNvPr>
          <p:cNvSpPr txBox="1">
            <a:spLocks noGrp="1"/>
          </p:cNvSpPr>
          <p:nvPr>
            <p:ph type="subTitle" idx="15"/>
          </p:nvPr>
        </p:nvSpPr>
        <p:spPr>
          <a:xfrm>
            <a:off x="2917227" y="3856301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Overview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3599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8"/>
          <p:cNvSpPr txBox="1">
            <a:spLocks noGrp="1"/>
          </p:cNvSpPr>
          <p:nvPr>
            <p:ph type="title"/>
          </p:nvPr>
        </p:nvSpPr>
        <p:spPr>
          <a:xfrm>
            <a:off x="2018002" y="471788"/>
            <a:ext cx="643908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 &amp; Solution</a:t>
            </a:r>
            <a:endParaRPr dirty="0"/>
          </a:p>
        </p:txBody>
      </p:sp>
      <p:sp>
        <p:nvSpPr>
          <p:cNvPr id="526" name="Google Shape;526;p38"/>
          <p:cNvSpPr txBox="1">
            <a:spLocks noGrp="1"/>
          </p:cNvSpPr>
          <p:nvPr>
            <p:ph type="subTitle" idx="2"/>
          </p:nvPr>
        </p:nvSpPr>
        <p:spPr>
          <a:xfrm>
            <a:off x="660153" y="1152415"/>
            <a:ext cx="7796932" cy="2821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1300" dirty="0">
                <a:latin typeface="Sora" pitchFamily="2" charset="0"/>
                <a:cs typeface="Sora" pitchFamily="2" charset="0"/>
              </a:rPr>
              <a:t>Traditional waste management methods rely on static schedules or manual monitoring, leading to overflows, inefficiencies, and increased operational costs.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300" b="1" dirty="0">
                <a:latin typeface="Sora" pitchFamily="2" charset="0"/>
                <a:cs typeface="Sora" pitchFamily="2" charset="0"/>
              </a:rPr>
              <a:t>Inefficient Scheduling:</a:t>
            </a:r>
            <a:r>
              <a:rPr lang="en-US" sz="1300" dirty="0">
                <a:latin typeface="Sora" pitchFamily="2" charset="0"/>
                <a:cs typeface="Sora" pitchFamily="2" charset="0"/>
              </a:rPr>
              <a:t> Fixed collection schedules often result in bins being emptied too early or too late, causing either resource wastage or overflow incidents.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300" b="1" dirty="0">
                <a:latin typeface="Sora" pitchFamily="2" charset="0"/>
                <a:cs typeface="Sora" pitchFamily="2" charset="0"/>
              </a:rPr>
              <a:t>Lack of Real-Time Data:</a:t>
            </a:r>
            <a:r>
              <a:rPr lang="en-US" sz="1300" dirty="0">
                <a:latin typeface="Sora" pitchFamily="2" charset="0"/>
                <a:cs typeface="Sora" pitchFamily="2" charset="0"/>
              </a:rPr>
              <a:t> Manual monitoring is prone to errors and delays, preventing timely interventions and optimization of collection routes.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300" b="1" dirty="0">
                <a:latin typeface="Sora" pitchFamily="2" charset="0"/>
                <a:cs typeface="Sora" pitchFamily="2" charset="0"/>
              </a:rPr>
              <a:t>Proposed Intelligent System:</a:t>
            </a:r>
            <a:r>
              <a:rPr lang="en-US" sz="1300" dirty="0">
                <a:latin typeface="Sora" pitchFamily="2" charset="0"/>
                <a:cs typeface="Sora" pitchFamily="2" charset="0"/>
              </a:rPr>
              <a:t> Our approach integrates multiple sensor readings (fill level, battery status, temperature, location, and time) to automatically classify bin status.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300" b="1" dirty="0">
                <a:latin typeface="Sora" pitchFamily="2" charset="0"/>
                <a:cs typeface="Sora" pitchFamily="2" charset="0"/>
              </a:rPr>
              <a:t>Advanced Machine Learning:</a:t>
            </a:r>
            <a:r>
              <a:rPr lang="en-US" sz="1300" dirty="0">
                <a:latin typeface="Sora" pitchFamily="2" charset="0"/>
                <a:cs typeface="Sora" pitchFamily="2" charset="0"/>
              </a:rPr>
              <a:t> By employing algorithms such as </a:t>
            </a:r>
            <a:r>
              <a:rPr lang="en-US" sz="1300" dirty="0" err="1">
                <a:latin typeface="Sora" pitchFamily="2" charset="0"/>
                <a:cs typeface="Sora" pitchFamily="2" charset="0"/>
              </a:rPr>
              <a:t>CatBoost</a:t>
            </a:r>
            <a:r>
              <a:rPr lang="en-US" sz="1300" dirty="0">
                <a:latin typeface="Sora" pitchFamily="2" charset="0"/>
                <a:cs typeface="Sora" pitchFamily="2" charset="0"/>
              </a:rPr>
              <a:t>, K </a:t>
            </a:r>
            <a:r>
              <a:rPr lang="en-US" sz="1300" dirty="0" err="1">
                <a:latin typeface="Sora" pitchFamily="2" charset="0"/>
                <a:cs typeface="Sora" pitchFamily="2" charset="0"/>
              </a:rPr>
              <a:t>Neighbour</a:t>
            </a:r>
            <a:r>
              <a:rPr lang="en-US" sz="1300" dirty="0">
                <a:latin typeface="Sora" pitchFamily="2" charset="0"/>
                <a:cs typeface="Sora" pitchFamily="2" charset="0"/>
              </a:rPr>
              <a:t> Classifier, and Decision Tree classifiers, the system delivers high accuracy in predictions and facilitates dynamic routing of waste collection vehicles.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5" name="Google Shape;468;p36">
            <a:extLst>
              <a:ext uri="{FF2B5EF4-FFF2-40B4-BE49-F238E27FC236}">
                <a16:creationId xmlns:a16="http://schemas.microsoft.com/office/drawing/2014/main" id="{3F65B917-8E7D-8669-ABBC-78372F3AE3C1}"/>
              </a:ext>
            </a:extLst>
          </p:cNvPr>
          <p:cNvSpPr txBox="1">
            <a:spLocks/>
          </p:cNvSpPr>
          <p:nvPr/>
        </p:nvSpPr>
        <p:spPr>
          <a:xfrm>
            <a:off x="948944" y="412207"/>
            <a:ext cx="945782" cy="69186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accent2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" sz="4000" dirty="0"/>
              <a:t>02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>
          <a:extLst>
            <a:ext uri="{FF2B5EF4-FFF2-40B4-BE49-F238E27FC236}">
              <a16:creationId xmlns:a16="http://schemas.microsoft.com/office/drawing/2014/main" id="{E363DF10-5735-2577-4CBD-E0BAC1DC5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5">
            <a:extLst>
              <a:ext uri="{FF2B5EF4-FFF2-40B4-BE49-F238E27FC236}">
                <a16:creationId xmlns:a16="http://schemas.microsoft.com/office/drawing/2014/main" id="{52411F0C-B1CF-3BE9-0950-57F0509B15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54" name="Google Shape;454;p35">
            <a:extLst>
              <a:ext uri="{FF2B5EF4-FFF2-40B4-BE49-F238E27FC236}">
                <a16:creationId xmlns:a16="http://schemas.microsoft.com/office/drawing/2014/main" id="{2584CFB3-98D6-95CC-CD9E-5AB1410FA290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1986273" y="1401350"/>
            <a:ext cx="5904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55" name="Google Shape;455;p35">
            <a:extLst>
              <a:ext uri="{FF2B5EF4-FFF2-40B4-BE49-F238E27FC236}">
                <a16:creationId xmlns:a16="http://schemas.microsoft.com/office/drawing/2014/main" id="{030CB6CA-F7E0-7D73-14B1-A51CECB36A85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1986273" y="2219667"/>
            <a:ext cx="5904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56" name="Google Shape;456;p35">
            <a:extLst>
              <a:ext uri="{FF2B5EF4-FFF2-40B4-BE49-F238E27FC236}">
                <a16:creationId xmlns:a16="http://schemas.microsoft.com/office/drawing/2014/main" id="{4104A00B-FB32-0F42-99CD-584733988D76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1986273" y="3856300"/>
            <a:ext cx="5904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57" name="Google Shape;457;p35">
            <a:extLst>
              <a:ext uri="{FF2B5EF4-FFF2-40B4-BE49-F238E27FC236}">
                <a16:creationId xmlns:a16="http://schemas.microsoft.com/office/drawing/2014/main" id="{CDAA428B-DD16-2F14-D3C5-02B1DFF7B827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1986273" y="3037983"/>
            <a:ext cx="5904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58" name="Google Shape;458;p35">
            <a:extLst>
              <a:ext uri="{FF2B5EF4-FFF2-40B4-BE49-F238E27FC236}">
                <a16:creationId xmlns:a16="http://schemas.microsoft.com/office/drawing/2014/main" id="{F3937DF0-0855-1CD0-A329-1836CC2C772B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2917223" y="140135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Aim of the Project</a:t>
            </a:r>
          </a:p>
        </p:txBody>
      </p:sp>
      <p:sp>
        <p:nvSpPr>
          <p:cNvPr id="459" name="Google Shape;459;p35">
            <a:extLst>
              <a:ext uri="{FF2B5EF4-FFF2-40B4-BE49-F238E27FC236}">
                <a16:creationId xmlns:a16="http://schemas.microsoft.com/office/drawing/2014/main" id="{8316C790-3597-B826-0641-9F5133B81908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2917227" y="221970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 &amp; Solution</a:t>
            </a:r>
            <a:endParaRPr dirty="0"/>
          </a:p>
        </p:txBody>
      </p:sp>
      <p:sp>
        <p:nvSpPr>
          <p:cNvPr id="460" name="Google Shape;460;p35">
            <a:extLst>
              <a:ext uri="{FF2B5EF4-FFF2-40B4-BE49-F238E27FC236}">
                <a16:creationId xmlns:a16="http://schemas.microsoft.com/office/drawing/2014/main" id="{74F5B2F4-65F2-430A-F052-621FDB5DB82A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2917223" y="3037976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461" name="Google Shape;461;p35">
            <a:extLst>
              <a:ext uri="{FF2B5EF4-FFF2-40B4-BE49-F238E27FC236}">
                <a16:creationId xmlns:a16="http://schemas.microsoft.com/office/drawing/2014/main" id="{AC18BC35-E7D6-3150-64C9-EDB93EC90FA5}"/>
              </a:ext>
            </a:extLst>
          </p:cNvPr>
          <p:cNvSpPr txBox="1">
            <a:spLocks noGrp="1"/>
          </p:cNvSpPr>
          <p:nvPr>
            <p:ph type="subTitle" idx="15"/>
          </p:nvPr>
        </p:nvSpPr>
        <p:spPr>
          <a:xfrm>
            <a:off x="2917227" y="3856301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Overview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7841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0"/>
          <p:cNvSpPr txBox="1">
            <a:spLocks noGrp="1"/>
          </p:cNvSpPr>
          <p:nvPr>
            <p:ph type="title"/>
          </p:nvPr>
        </p:nvSpPr>
        <p:spPr>
          <a:xfrm>
            <a:off x="1680441" y="239842"/>
            <a:ext cx="323947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Methodology</a:t>
            </a:r>
            <a:endParaRPr dirty="0"/>
          </a:p>
        </p:txBody>
      </p:sp>
      <p:sp>
        <p:nvSpPr>
          <p:cNvPr id="2" name="Google Shape;468;p36">
            <a:extLst>
              <a:ext uri="{FF2B5EF4-FFF2-40B4-BE49-F238E27FC236}">
                <a16:creationId xmlns:a16="http://schemas.microsoft.com/office/drawing/2014/main" id="{BC36D7A9-0AA4-3B14-F487-F92A2B67657D}"/>
              </a:ext>
            </a:extLst>
          </p:cNvPr>
          <p:cNvSpPr txBox="1">
            <a:spLocks/>
          </p:cNvSpPr>
          <p:nvPr/>
        </p:nvSpPr>
        <p:spPr>
          <a:xfrm>
            <a:off x="734659" y="239842"/>
            <a:ext cx="945782" cy="69186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accent2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" sz="4000" dirty="0"/>
              <a:t>03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37BF51-2DEA-783D-C3FE-4831093EF2A3}"/>
              </a:ext>
            </a:extLst>
          </p:cNvPr>
          <p:cNvSpPr txBox="1"/>
          <p:nvPr/>
        </p:nvSpPr>
        <p:spPr>
          <a:xfrm>
            <a:off x="927781" y="1070517"/>
            <a:ext cx="7212609" cy="2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dirty="0">
                <a:latin typeface="Sora" pitchFamily="2" charset="0"/>
                <a:cs typeface="Sora" pitchFamily="2" charset="0"/>
              </a:rPr>
              <a:t>The project’s methodology comprises several interconnected phases: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Sora" pitchFamily="2" charset="0"/>
                <a:cs typeface="Sora" pitchFamily="2" charset="0"/>
              </a:rPr>
              <a:t>Data Collection:</a:t>
            </a:r>
            <a:r>
              <a:rPr lang="en-US" dirty="0">
                <a:latin typeface="Sora" pitchFamily="2" charset="0"/>
                <a:cs typeface="Sora" pitchFamily="2" charset="0"/>
              </a:rPr>
              <a:t> Real-time data is gathered using an array of sensors attached to garbage bins. An ultrasonic sensor measures fill levels, while onboard sensors record environmental parameters and battery status.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Sora" pitchFamily="2" charset="0"/>
                <a:cs typeface="Sora" pitchFamily="2" charset="0"/>
              </a:rPr>
              <a:t>Preprocessing and Feature Engineering:</a:t>
            </a:r>
            <a:r>
              <a:rPr lang="en-US" dirty="0">
                <a:latin typeface="Sora" pitchFamily="2" charset="0"/>
                <a:cs typeface="Sora" pitchFamily="2" charset="0"/>
              </a:rPr>
              <a:t> Raw sensor data is cleaned, normalized, and transformed. Temporal features (like hour and day) and spatial features (like location coordinates) are engineered to enhance model performance.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>
          <a:extLst>
            <a:ext uri="{FF2B5EF4-FFF2-40B4-BE49-F238E27FC236}">
              <a16:creationId xmlns:a16="http://schemas.microsoft.com/office/drawing/2014/main" id="{D1DB788C-28E1-8F73-5C43-A0298C349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5">
            <a:extLst>
              <a:ext uri="{FF2B5EF4-FFF2-40B4-BE49-F238E27FC236}">
                <a16:creationId xmlns:a16="http://schemas.microsoft.com/office/drawing/2014/main" id="{E2096321-2E4E-BC1D-3647-6ED08929A6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54" name="Google Shape;454;p35">
            <a:extLst>
              <a:ext uri="{FF2B5EF4-FFF2-40B4-BE49-F238E27FC236}">
                <a16:creationId xmlns:a16="http://schemas.microsoft.com/office/drawing/2014/main" id="{C76D7CA7-B970-0005-4A70-FF0729D899A5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1986273" y="1401350"/>
            <a:ext cx="5904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55" name="Google Shape;455;p35">
            <a:extLst>
              <a:ext uri="{FF2B5EF4-FFF2-40B4-BE49-F238E27FC236}">
                <a16:creationId xmlns:a16="http://schemas.microsoft.com/office/drawing/2014/main" id="{10E08A62-C6A8-50C4-D5D5-9964B127CD4A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1986273" y="2219667"/>
            <a:ext cx="5904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56" name="Google Shape;456;p35">
            <a:extLst>
              <a:ext uri="{FF2B5EF4-FFF2-40B4-BE49-F238E27FC236}">
                <a16:creationId xmlns:a16="http://schemas.microsoft.com/office/drawing/2014/main" id="{965CE1A5-37BE-584A-6203-9AFFDA976B0D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1986273" y="3856300"/>
            <a:ext cx="5904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57" name="Google Shape;457;p35">
            <a:extLst>
              <a:ext uri="{FF2B5EF4-FFF2-40B4-BE49-F238E27FC236}">
                <a16:creationId xmlns:a16="http://schemas.microsoft.com/office/drawing/2014/main" id="{B2E90843-4B95-4793-8FA9-6094B291A901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1986273" y="3037983"/>
            <a:ext cx="5904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58" name="Google Shape;458;p35">
            <a:extLst>
              <a:ext uri="{FF2B5EF4-FFF2-40B4-BE49-F238E27FC236}">
                <a16:creationId xmlns:a16="http://schemas.microsoft.com/office/drawing/2014/main" id="{F3456858-624B-9775-3D60-FDA718310233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2917223" y="140135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Aim of the Project</a:t>
            </a:r>
          </a:p>
        </p:txBody>
      </p:sp>
      <p:sp>
        <p:nvSpPr>
          <p:cNvPr id="459" name="Google Shape;459;p35">
            <a:extLst>
              <a:ext uri="{FF2B5EF4-FFF2-40B4-BE49-F238E27FC236}">
                <a16:creationId xmlns:a16="http://schemas.microsoft.com/office/drawing/2014/main" id="{D48F6FA1-4081-0592-DE01-3EB4B4723B55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2917227" y="221970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 &amp; Solution</a:t>
            </a:r>
            <a:endParaRPr dirty="0"/>
          </a:p>
        </p:txBody>
      </p:sp>
      <p:sp>
        <p:nvSpPr>
          <p:cNvPr id="460" name="Google Shape;460;p35">
            <a:extLst>
              <a:ext uri="{FF2B5EF4-FFF2-40B4-BE49-F238E27FC236}">
                <a16:creationId xmlns:a16="http://schemas.microsoft.com/office/drawing/2014/main" id="{9BBE174D-9C31-C4E7-8B2E-AFEBBED54319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2917223" y="3037976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461" name="Google Shape;461;p35">
            <a:extLst>
              <a:ext uri="{FF2B5EF4-FFF2-40B4-BE49-F238E27FC236}">
                <a16:creationId xmlns:a16="http://schemas.microsoft.com/office/drawing/2014/main" id="{D843C84B-B0CB-737D-CA71-FBFDCA8FE409}"/>
              </a:ext>
            </a:extLst>
          </p:cNvPr>
          <p:cNvSpPr txBox="1">
            <a:spLocks noGrp="1"/>
          </p:cNvSpPr>
          <p:nvPr>
            <p:ph type="subTitle" idx="15"/>
          </p:nvPr>
        </p:nvSpPr>
        <p:spPr>
          <a:xfrm>
            <a:off x="2917227" y="3856301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Overview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791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I Essentials Workshop by Slidesgo">
  <a:themeElements>
    <a:clrScheme name="Simple Light">
      <a:dk1>
        <a:srgbClr val="0C343D"/>
      </a:dk1>
      <a:lt1>
        <a:srgbClr val="F3F7F8"/>
      </a:lt1>
      <a:dk2>
        <a:srgbClr val="134F5C"/>
      </a:dk2>
      <a:lt2>
        <a:srgbClr val="45818E"/>
      </a:lt2>
      <a:accent1>
        <a:srgbClr val="76A5AF"/>
      </a:accent1>
      <a:accent2>
        <a:srgbClr val="D9EAD3"/>
      </a:accent2>
      <a:accent3>
        <a:srgbClr val="88ADA5"/>
      </a:accent3>
      <a:accent4>
        <a:srgbClr val="F3F3F3"/>
      </a:accent4>
      <a:accent5>
        <a:srgbClr val="FFFFFF"/>
      </a:accent5>
      <a:accent6>
        <a:srgbClr val="FFFFFF"/>
      </a:accent6>
      <a:hlink>
        <a:srgbClr val="0C34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1325</Words>
  <Application>Microsoft Office PowerPoint</Application>
  <PresentationFormat>On-screen Show (16:9)</PresentationFormat>
  <Paragraphs>174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Sora</vt:lpstr>
      <vt:lpstr>Lato</vt:lpstr>
      <vt:lpstr>Arial</vt:lpstr>
      <vt:lpstr>Lato Light</vt:lpstr>
      <vt:lpstr>Open Sans</vt:lpstr>
      <vt:lpstr>Courier New</vt:lpstr>
      <vt:lpstr>AI Essentials Workshop by Slidesgo</vt:lpstr>
      <vt:lpstr>Garbage Bin Level Prediction and Collection</vt:lpstr>
      <vt:lpstr>Team Members:</vt:lpstr>
      <vt:lpstr>Table of contents</vt:lpstr>
      <vt:lpstr>Aim of the Project</vt:lpstr>
      <vt:lpstr>Table of contents</vt:lpstr>
      <vt:lpstr>Problem Statement &amp; Solution</vt:lpstr>
      <vt:lpstr>Table of contents</vt:lpstr>
      <vt:lpstr>Methodology</vt:lpstr>
      <vt:lpstr>Table of contents</vt:lpstr>
      <vt:lpstr>Dataset Overview</vt:lpstr>
      <vt:lpstr>Table of contents</vt:lpstr>
      <vt:lpstr>ML Models</vt:lpstr>
      <vt:lpstr>Table of contents</vt:lpstr>
      <vt:lpstr>Results</vt:lpstr>
      <vt:lpstr>Results</vt:lpstr>
      <vt:lpstr>Results</vt:lpstr>
      <vt:lpstr>Table of contents</vt:lpstr>
      <vt:lpstr>Challenges and Solutions</vt:lpstr>
      <vt:lpstr>Table of contents</vt:lpstr>
      <vt:lpstr>Future Work</vt:lpstr>
      <vt:lpstr>Table of contents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KRISSHANTH R</cp:lastModifiedBy>
  <cp:revision>1</cp:revision>
  <dcterms:modified xsi:type="dcterms:W3CDTF">2025-03-29T10:33:38Z</dcterms:modified>
</cp:coreProperties>
</file>