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98" r:id="rId9"/>
    <p:sldId id="260" r:id="rId10"/>
    <p:sldId id="299" r:id="rId11"/>
    <p:sldId id="262" r:id="rId12"/>
    <p:sldId id="300" r:id="rId13"/>
    <p:sldId id="271" r:id="rId14"/>
    <p:sldId id="301" r:id="rId15"/>
    <p:sldId id="272" r:id="rId16"/>
    <p:sldId id="302" r:id="rId17"/>
    <p:sldId id="261" r:id="rId18"/>
    <p:sldId id="305" r:id="rId19"/>
    <p:sldId id="304" r:id="rId20"/>
    <p:sldId id="309" r:id="rId21"/>
    <p:sldId id="310" r:id="rId22"/>
    <p:sldId id="306" r:id="rId23"/>
    <p:sldId id="263" r:id="rId24"/>
    <p:sldId id="307" r:id="rId25"/>
    <p:sldId id="265" r:id="rId26"/>
    <p:sldId id="308" r:id="rId27"/>
    <p:sldId id="266" r:id="rId28"/>
    <p:sldId id="303" r:id="rId29"/>
  </p:sldIdLst>
  <p:sldSz cx="9144000" cy="5143500" type="screen16x9"/>
  <p:notesSz cx="6858000" cy="9144000"/>
  <p:embeddedFontLst>
    <p:embeddedFont>
      <p:font typeface="Anaheim" panose="020B0604020202020204" charset="0"/>
      <p:regular r:id="rId31"/>
      <p:bold r:id="rId32"/>
    </p:embeddedFont>
    <p:embeddedFont>
      <p:font typeface="Be Vietnam Pro" pitchFamily="2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bold" panose="00000800000000000000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B5A4E-7BDB-451C-BB9F-125B51E7914A}" v="153" dt="2025-03-23T14:24:06.950"/>
    <p1510:client id="{2CD8B2AD-42CA-414B-98B6-3B2EC111A4B9}" v="1105" dt="2025-03-23T14:48:58.782"/>
  </p1510:revLst>
</p1510:revInfo>
</file>

<file path=ppt/tableStyles.xml><?xml version="1.0" encoding="utf-8"?>
<a:tblStyleLst xmlns:a="http://schemas.openxmlformats.org/drawingml/2006/main" def="{8B6A2CF1-EC26-429A-846F-2472EE6E2D8C}">
  <a:tblStyle styleId="{8B6A2CF1-EC26-429A-846F-2472EE6E2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8B11E6-0288-4F49-87E5-A5273CC53E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SHANTH R" userId="949c64ee14af0f96" providerId="Windows Live" clId="Web-{71991BD1-F5E0-4FD1-93E0-81CA529ADF29}"/>
    <pc:docChg chg="modSld">
      <pc:chgData name="KRISSHANTH R" userId="949c64ee14af0f96" providerId="Windows Live" clId="Web-{71991BD1-F5E0-4FD1-93E0-81CA529ADF29}" dt="2025-03-23T09:39:39.206" v="29"/>
      <pc:docMkLst>
        <pc:docMk/>
      </pc:docMkLst>
      <pc:sldChg chg="addSp delSp modSp">
        <pc:chgData name="KRISSHANTH R" userId="949c64ee14af0f96" providerId="Windows Live" clId="Web-{71991BD1-F5E0-4FD1-93E0-81CA529ADF29}" dt="2025-03-23T09:19:42.321" v="28" actId="1076"/>
        <pc:sldMkLst>
          <pc:docMk/>
          <pc:sldMk cId="0" sldId="261"/>
        </pc:sldMkLst>
        <pc:spChg chg="mod">
          <ac:chgData name="KRISSHANTH R" userId="949c64ee14af0f96" providerId="Windows Live" clId="Web-{71991BD1-F5E0-4FD1-93E0-81CA529ADF29}" dt="2025-03-23T09:18:21.725" v="12" actId="1076"/>
          <ac:spMkLst>
            <pc:docMk/>
            <pc:sldMk cId="0" sldId="261"/>
            <ac:spMk id="2" creationId="{15CD1B58-58D4-72E3-8FF6-1ADFEB6F98D3}"/>
          </ac:spMkLst>
        </pc:spChg>
        <pc:spChg chg="mod">
          <ac:chgData name="KRISSHANTH R" userId="949c64ee14af0f96" providerId="Windows Live" clId="Web-{71991BD1-F5E0-4FD1-93E0-81CA529ADF29}" dt="2025-03-23T09:18:21.725" v="11" actId="1076"/>
          <ac:spMkLst>
            <pc:docMk/>
            <pc:sldMk cId="0" sldId="261"/>
            <ac:spMk id="1029" creationId="{00000000-0000-0000-0000-000000000000}"/>
          </ac:spMkLst>
        </pc:spChg>
        <pc:grpChg chg="mod">
          <ac:chgData name="KRISSHANTH R" userId="949c64ee14af0f96" providerId="Windows Live" clId="Web-{71991BD1-F5E0-4FD1-93E0-81CA529ADF29}" dt="2025-03-23T09:19:10.882" v="21" actId="1076"/>
          <ac:grpSpMkLst>
            <pc:docMk/>
            <pc:sldMk cId="0" sldId="261"/>
            <ac:grpSpMk id="1033" creationId="{00000000-0000-0000-0000-000000000000}"/>
          </ac:grpSpMkLst>
        </pc:grpChg>
        <pc:grpChg chg="mod">
          <ac:chgData name="KRISSHANTH R" userId="949c64ee14af0f96" providerId="Windows Live" clId="Web-{71991BD1-F5E0-4FD1-93E0-81CA529ADF29}" dt="2025-03-23T09:19:34.492" v="27" actId="1076"/>
          <ac:grpSpMkLst>
            <pc:docMk/>
            <pc:sldMk cId="0" sldId="261"/>
            <ac:grpSpMk id="1037" creationId="{00000000-0000-0000-0000-000000000000}"/>
          </ac:grpSpMkLst>
        </pc:grpChg>
        <pc:picChg chg="add del mod">
          <ac:chgData name="KRISSHANTH R" userId="949c64ee14af0f96" providerId="Windows Live" clId="Web-{71991BD1-F5E0-4FD1-93E0-81CA529ADF29}" dt="2025-03-23T09:18:30.334" v="14"/>
          <ac:picMkLst>
            <pc:docMk/>
            <pc:sldMk cId="0" sldId="261"/>
            <ac:picMk id="3" creationId="{E71CD48B-83ED-906E-5DF2-C5BB6DC23DFF}"/>
          </ac:picMkLst>
        </pc:picChg>
        <pc:picChg chg="add mod">
          <ac:chgData name="KRISSHANTH R" userId="949c64ee14af0f96" providerId="Windows Live" clId="Web-{71991BD1-F5E0-4FD1-93E0-81CA529ADF29}" dt="2025-03-23T09:19:42.321" v="28" actId="1076"/>
          <ac:picMkLst>
            <pc:docMk/>
            <pc:sldMk cId="0" sldId="261"/>
            <ac:picMk id="4" creationId="{C7474259-4B75-25FF-5654-E3D314F57BAF}"/>
          </ac:picMkLst>
        </pc:picChg>
        <pc:picChg chg="del">
          <ac:chgData name="KRISSHANTH R" userId="949c64ee14af0f96" providerId="Windows Live" clId="Web-{71991BD1-F5E0-4FD1-93E0-81CA529ADF29}" dt="2025-03-23T09:17:44.130" v="0"/>
          <ac:picMkLst>
            <pc:docMk/>
            <pc:sldMk cId="0" sldId="261"/>
            <ac:picMk id="6" creationId="{577B037F-0555-0F0D-3076-EA345F908DFC}"/>
          </ac:picMkLst>
        </pc:picChg>
      </pc:sldChg>
      <pc:sldChg chg="delAnim">
        <pc:chgData name="KRISSHANTH R" userId="949c64ee14af0f96" providerId="Windows Live" clId="Web-{71991BD1-F5E0-4FD1-93E0-81CA529ADF29}" dt="2025-03-23T09:39:39.206" v="29"/>
        <pc:sldMkLst>
          <pc:docMk/>
          <pc:sldMk cId="0" sldId="272"/>
        </pc:sldMkLst>
      </pc:sldChg>
    </pc:docChg>
  </pc:docChgLst>
  <pc:docChgLst>
    <pc:chgData name="KRISSHANTH R" userId="949c64ee14af0f96" providerId="Windows Live" clId="Web-{B96A0DB5-8A38-CE14-D645-8160D95F8EAA}"/>
    <pc:docChg chg="addSld delSld modSld sldOrd">
      <pc:chgData name="KRISSHANTH R" userId="949c64ee14af0f96" providerId="Windows Live" clId="Web-{B96A0DB5-8A38-CE14-D645-8160D95F8EAA}" dt="2025-03-23T05:33:45.269" v="41" actId="14100"/>
      <pc:docMkLst>
        <pc:docMk/>
      </pc:docMkLst>
      <pc:sldChg chg="addSp delSp modSp">
        <pc:chgData name="KRISSHANTH R" userId="949c64ee14af0f96" providerId="Windows Live" clId="Web-{B96A0DB5-8A38-CE14-D645-8160D95F8EAA}" dt="2025-03-23T05:28:06.806" v="9"/>
        <pc:sldMkLst>
          <pc:docMk/>
          <pc:sldMk cId="0" sldId="256"/>
        </pc:sldMkLst>
        <pc:spChg chg="add del mod">
          <ac:chgData name="KRISSHANTH R" userId="949c64ee14af0f96" providerId="Windows Live" clId="Web-{B96A0DB5-8A38-CE14-D645-8160D95F8EAA}" dt="2025-03-23T05:28:06.806" v="9"/>
          <ac:spMkLst>
            <pc:docMk/>
            <pc:sldMk cId="0" sldId="256"/>
            <ac:spMk id="2" creationId="{E49567DB-F655-068C-F854-09470BADC021}"/>
          </ac:spMkLst>
        </pc:spChg>
      </pc:sldChg>
      <pc:sldChg chg="addSp modSp">
        <pc:chgData name="KRISSHANTH R" userId="949c64ee14af0f96" providerId="Windows Live" clId="Web-{B96A0DB5-8A38-CE14-D645-8160D95F8EAA}" dt="2025-03-23T05:27:04.445" v="6" actId="1076"/>
        <pc:sldMkLst>
          <pc:docMk/>
          <pc:sldMk cId="0" sldId="257"/>
        </pc:sldMkLst>
        <pc:spChg chg="add mod">
          <ac:chgData name="KRISSHANTH R" userId="949c64ee14af0f96" providerId="Windows Live" clId="Web-{B96A0DB5-8A38-CE14-D645-8160D95F8EAA}" dt="2025-03-23T05:27:04.445" v="6" actId="1076"/>
          <ac:spMkLst>
            <pc:docMk/>
            <pc:sldMk cId="0" sldId="257"/>
            <ac:spMk id="3" creationId="{06EB8D5D-ABFF-C806-066E-F66D354CA1AD}"/>
          </ac:spMkLst>
        </pc:spChg>
      </pc:sldChg>
      <pc:sldChg chg="addSp modSp ord">
        <pc:chgData name="KRISSHANTH R" userId="949c64ee14af0f96" providerId="Windows Live" clId="Web-{B96A0DB5-8A38-CE14-D645-8160D95F8EAA}" dt="2025-03-23T05:33:45.269" v="41" actId="14100"/>
        <pc:sldMkLst>
          <pc:docMk/>
          <pc:sldMk cId="0" sldId="262"/>
        </pc:sldMkLst>
        <pc:spChg chg="add mod">
          <ac:chgData name="KRISSHANTH R" userId="949c64ee14af0f96" providerId="Windows Live" clId="Web-{B96A0DB5-8A38-CE14-D645-8160D95F8EAA}" dt="2025-03-23T05:30:36.170" v="37" actId="20577"/>
          <ac:spMkLst>
            <pc:docMk/>
            <pc:sldMk cId="0" sldId="262"/>
            <ac:spMk id="3" creationId="{4C2BDE68-AAAF-E9B8-6A15-2F1668A03B28}"/>
          </ac:spMkLst>
        </pc:spChg>
        <pc:spChg chg="mod">
          <ac:chgData name="KRISSHANTH R" userId="949c64ee14af0f96" providerId="Windows Live" clId="Web-{B96A0DB5-8A38-CE14-D645-8160D95F8EAA}" dt="2025-03-23T05:33:45.269" v="41" actId="14100"/>
          <ac:spMkLst>
            <pc:docMk/>
            <pc:sldMk cId="0" sldId="262"/>
            <ac:spMk id="1100" creationId="{00000000-0000-0000-0000-000000000000}"/>
          </ac:spMkLst>
        </pc:spChg>
      </pc:sldChg>
      <pc:sldChg chg="modSp add ord replId">
        <pc:chgData name="KRISSHANTH R" userId="949c64ee14af0f96" providerId="Windows Live" clId="Web-{B96A0DB5-8A38-CE14-D645-8160D95F8EAA}" dt="2025-03-23T05:29:39.199" v="29" actId="20577"/>
        <pc:sldMkLst>
          <pc:docMk/>
          <pc:sldMk cId="2143105168" sldId="299"/>
        </pc:sldMkLst>
        <pc:spChg chg="mod">
          <ac:chgData name="KRISSHANTH R" userId="949c64ee14af0f96" providerId="Windows Live" clId="Web-{B96A0DB5-8A38-CE14-D645-8160D95F8EAA}" dt="2025-03-23T05:29:39.199" v="29" actId="20577"/>
          <ac:spMkLst>
            <pc:docMk/>
            <pc:sldMk cId="2143105168" sldId="299"/>
            <ac:spMk id="819" creationId="{3D22EB98-15DF-DDE4-7486-16212D3C9FEF}"/>
          </ac:spMkLst>
        </pc:spChg>
      </pc:sldChg>
      <pc:sldChg chg="add del replId">
        <pc:chgData name="KRISSHANTH R" userId="949c64ee14af0f96" providerId="Windows Live" clId="Web-{B96A0DB5-8A38-CE14-D645-8160D95F8EAA}" dt="2025-03-23T05:29:32.652" v="19"/>
        <pc:sldMkLst>
          <pc:docMk/>
          <pc:sldMk cId="140581676" sldId="300"/>
        </pc:sldMkLst>
      </pc:sldChg>
    </pc:docChg>
  </pc:docChgLst>
  <pc:docChgLst>
    <pc:chgData name="KRISSHANTH R" userId="949c64ee14af0f96" providerId="LiveId" clId="{2CD8B2AD-42CA-414B-98B6-3B2EC111A4B9}"/>
    <pc:docChg chg="undo custSel addSld delSld modSld sldOrd delMainMaster modMainMaster">
      <pc:chgData name="KRISSHANTH R" userId="949c64ee14af0f96" providerId="LiveId" clId="{2CD8B2AD-42CA-414B-98B6-3B2EC111A4B9}" dt="2025-03-23T14:48:58.783" v="1172" actId="47"/>
      <pc:docMkLst>
        <pc:docMk/>
      </pc:docMkLst>
      <pc:sldChg chg="addSp modSp mod modTransition">
        <pc:chgData name="KRISSHANTH R" userId="949c64ee14af0f96" providerId="LiveId" clId="{2CD8B2AD-42CA-414B-98B6-3B2EC111A4B9}" dt="2025-03-23T14:32:43.718" v="933" actId="207"/>
        <pc:sldMkLst>
          <pc:docMk/>
          <pc:sldMk cId="0" sldId="256"/>
        </pc:sldMkLst>
        <pc:spChg chg="add mod">
          <ac:chgData name="KRISSHANTH R" userId="949c64ee14af0f96" providerId="LiveId" clId="{2CD8B2AD-42CA-414B-98B6-3B2EC111A4B9}" dt="2025-03-23T07:18:53.387" v="654" actId="14100"/>
          <ac:spMkLst>
            <pc:docMk/>
            <pc:sldMk cId="0" sldId="256"/>
            <ac:spMk id="2" creationId="{5ABF7DD3-B07D-63D8-6887-155D26D6116B}"/>
          </ac:spMkLst>
        </pc:spChg>
        <pc:spChg chg="mod">
          <ac:chgData name="KRISSHANTH R" userId="949c64ee14af0f96" providerId="LiveId" clId="{2CD8B2AD-42CA-414B-98B6-3B2EC111A4B9}" dt="2025-03-23T14:32:43.718" v="933" actId="207"/>
          <ac:spMkLst>
            <pc:docMk/>
            <pc:sldMk cId="0" sldId="256"/>
            <ac:spMk id="795" creationId="{00000000-0000-0000-0000-000000000000}"/>
          </ac:spMkLst>
        </pc:spChg>
      </pc:sldChg>
      <pc:sldChg chg="addSp delSp modSp mod modTransition">
        <pc:chgData name="KRISSHANTH R" userId="949c64ee14af0f96" providerId="LiveId" clId="{2CD8B2AD-42CA-414B-98B6-3B2EC111A4B9}" dt="2025-03-23T14:32:55.874" v="935" actId="207"/>
        <pc:sldMkLst>
          <pc:docMk/>
          <pc:sldMk cId="0" sldId="257"/>
        </pc:sldMkLst>
        <pc:spChg chg="add del">
          <ac:chgData name="KRISSHANTH R" userId="949c64ee14af0f96" providerId="LiveId" clId="{2CD8B2AD-42CA-414B-98B6-3B2EC111A4B9}" dt="2025-03-23T05:46:14.072" v="2" actId="478"/>
          <ac:spMkLst>
            <pc:docMk/>
            <pc:sldMk cId="0" sldId="257"/>
            <ac:spMk id="3" creationId="{06EB8D5D-ABFF-C806-066E-F66D354CA1AD}"/>
          </ac:spMkLst>
        </pc:spChg>
        <pc:spChg chg="mod">
          <ac:chgData name="KRISSHANTH R" userId="949c64ee14af0f96" providerId="LiveId" clId="{2CD8B2AD-42CA-414B-98B6-3B2EC111A4B9}" dt="2025-03-23T14:32:55.874" v="935" actId="207"/>
          <ac:spMkLst>
            <pc:docMk/>
            <pc:sldMk cId="0" sldId="257"/>
            <ac:spMk id="801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5.874" v="935" actId="207"/>
          <ac:spMkLst>
            <pc:docMk/>
            <pc:sldMk cId="0" sldId="257"/>
            <ac:spMk id="803" creationId="{00000000-0000-0000-0000-000000000000}"/>
          </ac:spMkLst>
        </pc:spChg>
      </pc:sldChg>
      <pc:sldChg chg="modSp mod modTransition">
        <pc:chgData name="KRISSHANTH R" userId="949c64ee14af0f96" providerId="LiveId" clId="{2CD8B2AD-42CA-414B-98B6-3B2EC111A4B9}" dt="2025-03-23T14:32:51.170" v="934" actId="207"/>
        <pc:sldMkLst>
          <pc:docMk/>
          <pc:sldMk cId="0" sldId="258"/>
        </pc:sldMkLst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10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17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18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19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20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21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2:51.170" v="934" actId="207"/>
          <ac:spMkLst>
            <pc:docMk/>
            <pc:sldMk cId="0" sldId="258"/>
            <ac:spMk id="822" creationId="{00000000-0000-0000-0000-000000000000}"/>
          </ac:spMkLst>
        </pc:spChg>
      </pc:sldChg>
      <pc:sldChg chg="modSp mod modTransition">
        <pc:chgData name="KRISSHANTH R" userId="949c64ee14af0f96" providerId="LiveId" clId="{2CD8B2AD-42CA-414B-98B6-3B2EC111A4B9}" dt="2025-03-23T14:36:45.114" v="958" actId="207"/>
        <pc:sldMkLst>
          <pc:docMk/>
          <pc:sldMk cId="0" sldId="259"/>
        </pc:sldMkLst>
        <pc:spChg chg="mod">
          <ac:chgData name="KRISSHANTH R" userId="949c64ee14af0f96" providerId="LiveId" clId="{2CD8B2AD-42CA-414B-98B6-3B2EC111A4B9}" dt="2025-03-23T14:36:45.114" v="958" actId="207"/>
          <ac:spMkLst>
            <pc:docMk/>
            <pc:sldMk cId="0" sldId="259"/>
            <ac:spMk id="892" creationId="{00000000-0000-0000-0000-000000000000}"/>
          </ac:spMkLst>
        </pc:spChg>
        <pc:spChg chg="mod">
          <ac:chgData name="KRISSHANTH R" userId="949c64ee14af0f96" providerId="LiveId" clId="{2CD8B2AD-42CA-414B-98B6-3B2EC111A4B9}" dt="2025-03-23T14:33:24.892" v="936" actId="207"/>
          <ac:spMkLst>
            <pc:docMk/>
            <pc:sldMk cId="0" sldId="259"/>
            <ac:spMk id="893" creationId="{00000000-0000-0000-0000-000000000000}"/>
          </ac:spMkLst>
        </pc:spChg>
      </pc:sldChg>
      <pc:sldChg chg="modTransition">
        <pc:chgData name="KRISSHANTH R" userId="949c64ee14af0f96" providerId="LiveId" clId="{2CD8B2AD-42CA-414B-98B6-3B2EC111A4B9}" dt="2025-03-23T06:22:20.217" v="14"/>
        <pc:sldMkLst>
          <pc:docMk/>
          <pc:sldMk cId="0" sldId="260"/>
        </pc:sldMkLst>
      </pc:sldChg>
      <pc:sldChg chg="addSp delSp modSp mod modTransition">
        <pc:chgData name="KRISSHANTH R" userId="949c64ee14af0f96" providerId="LiveId" clId="{2CD8B2AD-42CA-414B-98B6-3B2EC111A4B9}" dt="2025-03-23T14:34:42.481" v="945" actId="207"/>
        <pc:sldMkLst>
          <pc:docMk/>
          <pc:sldMk cId="0" sldId="261"/>
        </pc:sldMkLst>
        <pc:spChg chg="add mod">
          <ac:chgData name="KRISSHANTH R" userId="949c64ee14af0f96" providerId="LiveId" clId="{2CD8B2AD-42CA-414B-98B6-3B2EC111A4B9}" dt="2025-03-23T07:27:20.205" v="848" actId="20577"/>
          <ac:spMkLst>
            <pc:docMk/>
            <pc:sldMk cId="0" sldId="261"/>
            <ac:spMk id="2" creationId="{15CD1B58-58D4-72E3-8FF6-1ADFEB6F98D3}"/>
          </ac:spMkLst>
        </pc:spChg>
        <pc:spChg chg="add del mod">
          <ac:chgData name="KRISSHANTH R" userId="949c64ee14af0f96" providerId="LiveId" clId="{2CD8B2AD-42CA-414B-98B6-3B2EC111A4B9}" dt="2025-03-23T07:27:26.428" v="850" actId="478"/>
          <ac:spMkLst>
            <pc:docMk/>
            <pc:sldMk cId="0" sldId="261"/>
            <ac:spMk id="4" creationId="{F7F4C80C-93F9-61BE-EFA4-9141ED801EB6}"/>
          </ac:spMkLst>
        </pc:spChg>
        <pc:spChg chg="mod">
          <ac:chgData name="KRISSHANTH R" userId="949c64ee14af0f96" providerId="LiveId" clId="{2CD8B2AD-42CA-414B-98B6-3B2EC111A4B9}" dt="2025-03-23T14:34:42.481" v="945" actId="207"/>
          <ac:spMkLst>
            <pc:docMk/>
            <pc:sldMk cId="0" sldId="261"/>
            <ac:spMk id="1029" creationId="{00000000-0000-0000-0000-000000000000}"/>
          </ac:spMkLst>
        </pc:spChg>
        <pc:spChg chg="del mod">
          <ac:chgData name="KRISSHANTH R" userId="949c64ee14af0f96" providerId="LiveId" clId="{2CD8B2AD-42CA-414B-98B6-3B2EC111A4B9}" dt="2025-03-23T07:27:23.622" v="849" actId="478"/>
          <ac:spMkLst>
            <pc:docMk/>
            <pc:sldMk cId="0" sldId="261"/>
            <ac:spMk id="1031" creationId="{00000000-0000-0000-0000-000000000000}"/>
          </ac:spMkLst>
        </pc:spChg>
        <pc:picChg chg="add mod">
          <ac:chgData name="KRISSHANTH R" userId="949c64ee14af0f96" providerId="LiveId" clId="{2CD8B2AD-42CA-414B-98B6-3B2EC111A4B9}" dt="2025-03-23T07:28:17.913" v="855" actId="1076"/>
          <ac:picMkLst>
            <pc:docMk/>
            <pc:sldMk cId="0" sldId="261"/>
            <ac:picMk id="6" creationId="{577B037F-0555-0F0D-3076-EA345F908DFC}"/>
          </ac:picMkLst>
        </pc:picChg>
      </pc:sldChg>
      <pc:sldChg chg="addSp delSp modSp mod modTransition">
        <pc:chgData name="KRISSHANTH R" userId="949c64ee14af0f96" providerId="LiveId" clId="{2CD8B2AD-42CA-414B-98B6-3B2EC111A4B9}" dt="2025-03-23T07:00:29.596" v="327"/>
        <pc:sldMkLst>
          <pc:docMk/>
          <pc:sldMk cId="0" sldId="262"/>
        </pc:sldMkLst>
        <pc:spChg chg="add mod">
          <ac:chgData name="KRISSHANTH R" userId="949c64ee14af0f96" providerId="LiveId" clId="{2CD8B2AD-42CA-414B-98B6-3B2EC111A4B9}" dt="2025-03-23T06:34:39.447" v="144" actId="1076"/>
          <ac:spMkLst>
            <pc:docMk/>
            <pc:sldMk cId="0" sldId="262"/>
            <ac:spMk id="2" creationId="{4C80CB05-3F11-77A3-2287-AEF71935F525}"/>
          </ac:spMkLst>
        </pc:spChg>
        <pc:spChg chg="del mod">
          <ac:chgData name="KRISSHANTH R" userId="949c64ee14af0f96" providerId="LiveId" clId="{2CD8B2AD-42CA-414B-98B6-3B2EC111A4B9}" dt="2025-03-23T06:24:03.087" v="17" actId="478"/>
          <ac:spMkLst>
            <pc:docMk/>
            <pc:sldMk cId="0" sldId="262"/>
            <ac:spMk id="4" creationId="{C7030BB1-AA69-3BCB-106A-3F5612F29E46}"/>
          </ac:spMkLst>
        </pc:spChg>
        <pc:spChg chg="del mod">
          <ac:chgData name="KRISSHANTH R" userId="949c64ee14af0f96" providerId="LiveId" clId="{2CD8B2AD-42CA-414B-98B6-3B2EC111A4B9}" dt="2025-03-23T06:34:20.343" v="139" actId="478"/>
          <ac:spMkLst>
            <pc:docMk/>
            <pc:sldMk cId="0" sldId="262"/>
            <ac:spMk id="7" creationId="{EF282DC3-5405-AFEA-8FEB-0653A17A0F6D}"/>
          </ac:spMkLst>
        </pc:spChg>
        <pc:spChg chg="mod">
          <ac:chgData name="KRISSHANTH R" userId="949c64ee14af0f96" providerId="LiveId" clId="{2CD8B2AD-42CA-414B-98B6-3B2EC111A4B9}" dt="2025-03-23T06:34:36.910" v="143" actId="1076"/>
          <ac:spMkLst>
            <pc:docMk/>
            <pc:sldMk cId="0" sldId="262"/>
            <ac:spMk id="11" creationId="{CF605DCE-FB69-14D2-D88D-7F45666F7E64}"/>
          </ac:spMkLst>
        </pc:spChg>
        <pc:graphicFrameChg chg="add del mod">
          <ac:chgData name="KRISSHANTH R" userId="949c64ee14af0f96" providerId="LiveId" clId="{2CD8B2AD-42CA-414B-98B6-3B2EC111A4B9}" dt="2025-03-23T06:31:06.565" v="49" actId="478"/>
          <ac:graphicFrameMkLst>
            <pc:docMk/>
            <pc:sldMk cId="0" sldId="262"/>
            <ac:graphicFrameMk id="5" creationId="{F7D7C866-BC0F-D498-221E-E6B250652E2E}"/>
          </ac:graphicFrameMkLst>
        </pc:graphicFrameChg>
        <pc:graphicFrameChg chg="add del mod modGraphic">
          <ac:chgData name="KRISSHANTH R" userId="949c64ee14af0f96" providerId="LiveId" clId="{2CD8B2AD-42CA-414B-98B6-3B2EC111A4B9}" dt="2025-03-23T06:56:14.545" v="306" actId="478"/>
          <ac:graphicFrameMkLst>
            <pc:docMk/>
            <pc:sldMk cId="0" sldId="262"/>
            <ac:graphicFrameMk id="6" creationId="{20B58860-AB9E-32BB-E3A8-A8E834F192E2}"/>
          </ac:graphicFrameMkLst>
        </pc:graphicFrameChg>
        <pc:graphicFrameChg chg="add mod modGraphic">
          <ac:chgData name="KRISSHANTH R" userId="949c64ee14af0f96" providerId="LiveId" clId="{2CD8B2AD-42CA-414B-98B6-3B2EC111A4B9}" dt="2025-03-23T07:00:29.596" v="327"/>
          <ac:graphicFrameMkLst>
            <pc:docMk/>
            <pc:sldMk cId="0" sldId="262"/>
            <ac:graphicFrameMk id="8" creationId="{158AD518-DECE-18CD-614D-A84C271FA54D}"/>
          </ac:graphicFrameMkLst>
        </pc:graphicFrameChg>
      </pc:sldChg>
      <pc:sldChg chg="modSp mod modTransition">
        <pc:chgData name="KRISSHANTH R" userId="949c64ee14af0f96" providerId="LiveId" clId="{2CD8B2AD-42CA-414B-98B6-3B2EC111A4B9}" dt="2025-03-23T14:46:25.509" v="1165" actId="1076"/>
        <pc:sldMkLst>
          <pc:docMk/>
          <pc:sldMk cId="0" sldId="263"/>
        </pc:sldMkLst>
        <pc:spChg chg="mod">
          <ac:chgData name="KRISSHANTH R" userId="949c64ee14af0f96" providerId="LiveId" clId="{2CD8B2AD-42CA-414B-98B6-3B2EC111A4B9}" dt="2025-03-23T14:46:25.509" v="1165" actId="1076"/>
          <ac:spMkLst>
            <pc:docMk/>
            <pc:sldMk cId="0" sldId="263"/>
            <ac:spMk id="3" creationId="{75723E21-FE74-A574-E7D9-EA3624BB18C8}"/>
          </ac:spMkLst>
        </pc:spChg>
        <pc:spChg chg="mod">
          <ac:chgData name="KRISSHANTH R" userId="949c64ee14af0f96" providerId="LiveId" clId="{2CD8B2AD-42CA-414B-98B6-3B2EC111A4B9}" dt="2025-03-23T14:27:33.220" v="909" actId="14100"/>
          <ac:spMkLst>
            <pc:docMk/>
            <pc:sldMk cId="0" sldId="263"/>
            <ac:spMk id="5" creationId="{5C4D7C85-3D52-6AFE-9EB3-985D2566887D}"/>
          </ac:spMkLst>
        </pc:spChg>
        <pc:spChg chg="mod">
          <ac:chgData name="KRISSHANTH R" userId="949c64ee14af0f96" providerId="LiveId" clId="{2CD8B2AD-42CA-414B-98B6-3B2EC111A4B9}" dt="2025-03-23T14:46:21.571" v="1164" actId="1076"/>
          <ac:spMkLst>
            <pc:docMk/>
            <pc:sldMk cId="0" sldId="263"/>
            <ac:spMk id="1171" creationId="{00000000-0000-0000-0000-000000000000}"/>
          </ac:spMkLst>
        </pc:spChg>
      </pc:sldChg>
      <pc:sldChg chg="addSp delSp modSp mod modTransition">
        <pc:chgData name="KRISSHANTH R" userId="949c64ee14af0f96" providerId="LiveId" clId="{2CD8B2AD-42CA-414B-98B6-3B2EC111A4B9}" dt="2025-03-23T14:45:03.172" v="1161" actId="2085"/>
        <pc:sldMkLst>
          <pc:docMk/>
          <pc:sldMk cId="0" sldId="265"/>
        </pc:sldMkLst>
        <pc:spChg chg="add mod">
          <ac:chgData name="KRISSHANTH R" userId="949c64ee14af0f96" providerId="LiveId" clId="{2CD8B2AD-42CA-414B-98B6-3B2EC111A4B9}" dt="2025-03-23T14:25:19.801" v="861" actId="20577"/>
          <ac:spMkLst>
            <pc:docMk/>
            <pc:sldMk cId="0" sldId="265"/>
            <ac:spMk id="2" creationId="{9F35E10D-884E-0674-8C5B-6320906E8BAA}"/>
          </ac:spMkLst>
        </pc:spChg>
        <pc:spChg chg="del">
          <ac:chgData name="KRISSHANTH R" userId="949c64ee14af0f96" providerId="LiveId" clId="{2CD8B2AD-42CA-414B-98B6-3B2EC111A4B9}" dt="2025-03-23T14:25:25.448" v="862" actId="478"/>
          <ac:spMkLst>
            <pc:docMk/>
            <pc:sldMk cId="0" sldId="265"/>
            <ac:spMk id="3" creationId="{16A2743B-382D-F070-451A-62851178396E}"/>
          </ac:spMkLst>
        </pc:spChg>
        <pc:spChg chg="mod">
          <ac:chgData name="KRISSHANTH R" userId="949c64ee14af0f96" providerId="LiveId" clId="{2CD8B2AD-42CA-414B-98B6-3B2EC111A4B9}" dt="2025-03-23T14:25:05.933" v="857" actId="14100"/>
          <ac:spMkLst>
            <pc:docMk/>
            <pc:sldMk cId="0" sldId="265"/>
            <ac:spMk id="1200" creationId="{00000000-0000-0000-0000-000000000000}"/>
          </ac:spMkLst>
        </pc:spChg>
        <pc:spChg chg="add mod">
          <ac:chgData name="KRISSHANTH R" userId="949c64ee14af0f96" providerId="LiveId" clId="{2CD8B2AD-42CA-414B-98B6-3B2EC111A4B9}" dt="2025-03-23T14:45:03.172" v="1161" actId="2085"/>
          <ac:spMkLst>
            <pc:docMk/>
            <pc:sldMk cId="0" sldId="265"/>
            <ac:spMk id="1708" creationId="{091938FA-E2CB-0477-551F-FC2F3FA6A8BB}"/>
          </ac:spMkLst>
        </pc:spChg>
      </pc:sldChg>
      <pc:sldChg chg="addSp delSp modSp mod modTransition">
        <pc:chgData name="KRISSHANTH R" userId="949c64ee14af0f96" providerId="LiveId" clId="{2CD8B2AD-42CA-414B-98B6-3B2EC111A4B9}" dt="2025-03-23T14:48:10.392" v="1171" actId="1076"/>
        <pc:sldMkLst>
          <pc:docMk/>
          <pc:sldMk cId="0" sldId="266"/>
        </pc:sldMkLst>
        <pc:spChg chg="add mod">
          <ac:chgData name="KRISSHANTH R" userId="949c64ee14af0f96" providerId="LiveId" clId="{2CD8B2AD-42CA-414B-98B6-3B2EC111A4B9}" dt="2025-03-23T14:26:23.380" v="904" actId="1076"/>
          <ac:spMkLst>
            <pc:docMk/>
            <pc:sldMk cId="0" sldId="266"/>
            <ac:spMk id="2" creationId="{CBF3F57C-487C-6E8E-A5EC-FA0BFFF06B97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5" creationId="{69E372A6-17BF-468B-BF52-E96F9FD1ECB5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6" creationId="{66ED4E68-0B21-C8AA-FB63-680E2D812993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7" creationId="{AECC2897-467E-4F27-C80C-999FB7673505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8" creationId="{BCAEE5EF-85D1-EF44-5F99-10FB5CFBFB46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9" creationId="{EB7D69BC-E130-C5B1-DFFB-20E66A9DFB69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10" creationId="{564AF8F7-CA0F-C4AB-64F7-7E8ADE70293F}"/>
          </ac:spMkLst>
        </pc:spChg>
        <pc:spChg chg="mod">
          <ac:chgData name="KRISSHANTH R" userId="949c64ee14af0f96" providerId="LiveId" clId="{2CD8B2AD-42CA-414B-98B6-3B2EC111A4B9}" dt="2025-03-23T14:47:47.109" v="1169"/>
          <ac:spMkLst>
            <pc:docMk/>
            <pc:sldMk cId="0" sldId="266"/>
            <ac:spMk id="11" creationId="{54A61FB9-1FBC-6A5A-EEAE-B2409210D744}"/>
          </ac:spMkLst>
        </pc:spChg>
        <pc:spChg chg="mod">
          <ac:chgData name="KRISSHANTH R" userId="949c64ee14af0f96" providerId="LiveId" clId="{2CD8B2AD-42CA-414B-98B6-3B2EC111A4B9}" dt="2025-03-23T14:35:28.231" v="953" actId="207"/>
          <ac:spMkLst>
            <pc:docMk/>
            <pc:sldMk cId="0" sldId="266"/>
            <ac:spMk id="1344" creationId="{00000000-0000-0000-0000-000000000000}"/>
          </ac:spMkLst>
        </pc:spChg>
        <pc:spChg chg="del">
          <ac:chgData name="KRISSHANTH R" userId="949c64ee14af0f96" providerId="LiveId" clId="{2CD8B2AD-42CA-414B-98B6-3B2EC111A4B9}" dt="2025-03-23T14:26:25.941" v="905" actId="478"/>
          <ac:spMkLst>
            <pc:docMk/>
            <pc:sldMk cId="0" sldId="266"/>
            <ac:spMk id="1349" creationId="{00000000-0000-0000-0000-000000000000}"/>
          </ac:spMkLst>
        </pc:spChg>
        <pc:spChg chg="add mod">
          <ac:chgData name="KRISSHANTH R" userId="949c64ee14af0f96" providerId="LiveId" clId="{2CD8B2AD-42CA-414B-98B6-3B2EC111A4B9}" dt="2025-03-23T14:45:28.213" v="1163" actId="5793"/>
          <ac:spMkLst>
            <pc:docMk/>
            <pc:sldMk cId="0" sldId="266"/>
            <ac:spMk id="1803" creationId="{00000000-0000-0000-0000-000000000000}"/>
          </ac:spMkLst>
        </pc:spChg>
        <pc:grpChg chg="add mod">
          <ac:chgData name="KRISSHANTH R" userId="949c64ee14af0f96" providerId="LiveId" clId="{2CD8B2AD-42CA-414B-98B6-3B2EC111A4B9}" dt="2025-03-23T14:48:10.392" v="1171" actId="1076"/>
          <ac:grpSpMkLst>
            <pc:docMk/>
            <pc:sldMk cId="0" sldId="266"/>
            <ac:grpSpMk id="3" creationId="{5873BCAE-4DA0-3162-BE62-AAE0E88264B4}"/>
          </ac:grpSpMkLst>
        </pc:grpChg>
        <pc:grpChg chg="mod">
          <ac:chgData name="KRISSHANTH R" userId="949c64ee14af0f96" providerId="LiveId" clId="{2CD8B2AD-42CA-414B-98B6-3B2EC111A4B9}" dt="2025-03-23T14:47:47.109" v="1169"/>
          <ac:grpSpMkLst>
            <pc:docMk/>
            <pc:sldMk cId="0" sldId="266"/>
            <ac:grpSpMk id="4" creationId="{2D9CF17D-5C8A-59E3-3DE7-052BDA72B0AC}"/>
          </ac:grpSpMkLst>
        </pc:grpChg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68"/>
        </pc:sldMkLst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69"/>
        </pc:sldMkLst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70"/>
        </pc:sldMkLst>
      </pc:sldChg>
      <pc:sldChg chg="addSp delSp modSp mod ord modTransition">
        <pc:chgData name="KRISSHANTH R" userId="949c64ee14af0f96" providerId="LiveId" clId="{2CD8B2AD-42CA-414B-98B6-3B2EC111A4B9}" dt="2025-03-23T14:34:11.999" v="941" actId="207"/>
        <pc:sldMkLst>
          <pc:docMk/>
          <pc:sldMk cId="0" sldId="271"/>
        </pc:sldMkLst>
        <pc:spChg chg="add del">
          <ac:chgData name="KRISSHANTH R" userId="949c64ee14af0f96" providerId="LiveId" clId="{2CD8B2AD-42CA-414B-98B6-3B2EC111A4B9}" dt="2025-03-23T07:02:23.045" v="354" actId="22"/>
          <ac:spMkLst>
            <pc:docMk/>
            <pc:sldMk cId="0" sldId="271"/>
            <ac:spMk id="3" creationId="{E87335BC-0757-0D8D-71C0-D5A0F19FAE3B}"/>
          </ac:spMkLst>
        </pc:spChg>
        <pc:spChg chg="add mod">
          <ac:chgData name="KRISSHANTH R" userId="949c64ee14af0f96" providerId="LiveId" clId="{2CD8B2AD-42CA-414B-98B6-3B2EC111A4B9}" dt="2025-03-23T07:07:02.591" v="534"/>
          <ac:spMkLst>
            <pc:docMk/>
            <pc:sldMk cId="0" sldId="271"/>
            <ac:spMk id="7" creationId="{FF4B513F-B1A1-57C5-F79D-D6A03E6B955C}"/>
          </ac:spMkLst>
        </pc:spChg>
        <pc:spChg chg="add mod">
          <ac:chgData name="KRISSHANTH R" userId="949c64ee14af0f96" providerId="LiveId" clId="{2CD8B2AD-42CA-414B-98B6-3B2EC111A4B9}" dt="2025-03-23T07:07:30.652" v="546" actId="14100"/>
          <ac:spMkLst>
            <pc:docMk/>
            <pc:sldMk cId="0" sldId="271"/>
            <ac:spMk id="8" creationId="{6AB1AFA6-BF42-9882-8A87-44B61A1FB98A}"/>
          </ac:spMkLst>
        </pc:spChg>
        <pc:spChg chg="mod">
          <ac:chgData name="KRISSHANTH R" userId="949c64ee14af0f96" providerId="LiveId" clId="{2CD8B2AD-42CA-414B-98B6-3B2EC111A4B9}" dt="2025-03-23T14:34:11.999" v="941" actId="207"/>
          <ac:spMkLst>
            <pc:docMk/>
            <pc:sldMk cId="0" sldId="271"/>
            <ac:spMk id="1499" creationId="{00000000-0000-0000-0000-000000000000}"/>
          </ac:spMkLst>
        </pc:spChg>
        <pc:spChg chg="del mod">
          <ac:chgData name="KRISSHANTH R" userId="949c64ee14af0f96" providerId="LiveId" clId="{2CD8B2AD-42CA-414B-98B6-3B2EC111A4B9}" dt="2025-03-23T07:05:46.980" v="505" actId="478"/>
          <ac:spMkLst>
            <pc:docMk/>
            <pc:sldMk cId="0" sldId="271"/>
            <ac:spMk id="1501" creationId="{00000000-0000-0000-0000-000000000000}"/>
          </ac:spMkLst>
        </pc:spChg>
        <pc:graphicFrameChg chg="add mod modGraphic">
          <ac:chgData name="KRISSHANTH R" userId="949c64ee14af0f96" providerId="LiveId" clId="{2CD8B2AD-42CA-414B-98B6-3B2EC111A4B9}" dt="2025-03-23T07:06:22.273" v="513" actId="20577"/>
          <ac:graphicFrameMkLst>
            <pc:docMk/>
            <pc:sldMk cId="0" sldId="271"/>
            <ac:graphicFrameMk id="6" creationId="{8BA7694A-A20C-53A2-42A6-7D1D32EA257F}"/>
          </ac:graphicFrameMkLst>
        </pc:graphicFrameChg>
        <pc:picChg chg="add del">
          <ac:chgData name="KRISSHANTH R" userId="949c64ee14af0f96" providerId="LiveId" clId="{2CD8B2AD-42CA-414B-98B6-3B2EC111A4B9}" dt="2025-03-23T07:02:32.894" v="356" actId="22"/>
          <ac:picMkLst>
            <pc:docMk/>
            <pc:sldMk cId="0" sldId="271"/>
            <ac:picMk id="5" creationId="{FF853369-CCF2-084F-C014-F480E2C0CAA2}"/>
          </ac:picMkLst>
        </pc:picChg>
      </pc:sldChg>
      <pc:sldChg chg="addSp modSp mod ord modTransition">
        <pc:chgData name="KRISSHANTH R" userId="949c64ee14af0f96" providerId="LiveId" clId="{2CD8B2AD-42CA-414B-98B6-3B2EC111A4B9}" dt="2025-03-23T14:37:44.979" v="960" actId="1076"/>
        <pc:sldMkLst>
          <pc:docMk/>
          <pc:sldMk cId="0" sldId="272"/>
        </pc:sldMkLst>
        <pc:spChg chg="add mod">
          <ac:chgData name="KRISSHANTH R" userId="949c64ee14af0f96" providerId="LiveId" clId="{2CD8B2AD-42CA-414B-98B6-3B2EC111A4B9}" dt="2025-03-23T07:14:25.330" v="602" actId="1076"/>
          <ac:spMkLst>
            <pc:docMk/>
            <pc:sldMk cId="0" sldId="272"/>
            <ac:spMk id="2" creationId="{91B035F6-E191-256F-0208-058B70FCF5BC}"/>
          </ac:spMkLst>
        </pc:spChg>
        <pc:spChg chg="mod">
          <ac:chgData name="KRISSHANTH R" userId="949c64ee14af0f96" providerId="LiveId" clId="{2CD8B2AD-42CA-414B-98B6-3B2EC111A4B9}" dt="2025-03-23T07:10:47.226" v="595" actId="1076"/>
          <ac:spMkLst>
            <pc:docMk/>
            <pc:sldMk cId="0" sldId="272"/>
            <ac:spMk id="51" creationId="{08B20A35-4D96-CBBA-C86C-E2E541A43403}"/>
          </ac:spMkLst>
        </pc:spChg>
        <pc:spChg chg="mod">
          <ac:chgData name="KRISSHANTH R" userId="949c64ee14af0f96" providerId="LiveId" clId="{2CD8B2AD-42CA-414B-98B6-3B2EC111A4B9}" dt="2025-03-23T07:10:33.158" v="592" actId="1076"/>
          <ac:spMkLst>
            <pc:docMk/>
            <pc:sldMk cId="0" sldId="272"/>
            <ac:spMk id="52" creationId="{5A6C9614-F72C-EB5E-8D0E-83CE40BF6D60}"/>
          </ac:spMkLst>
        </pc:spChg>
        <pc:spChg chg="mod">
          <ac:chgData name="KRISSHANTH R" userId="949c64ee14af0f96" providerId="LiveId" clId="{2CD8B2AD-42CA-414B-98B6-3B2EC111A4B9}" dt="2025-03-23T07:10:22.526" v="589" actId="1076"/>
          <ac:spMkLst>
            <pc:docMk/>
            <pc:sldMk cId="0" sldId="272"/>
            <ac:spMk id="53" creationId="{8AE3C686-E448-EC7B-8E4B-99FDF99EE180}"/>
          </ac:spMkLst>
        </pc:spChg>
        <pc:spChg chg="mod">
          <ac:chgData name="KRISSHANTH R" userId="949c64ee14af0f96" providerId="LiveId" clId="{2CD8B2AD-42CA-414B-98B6-3B2EC111A4B9}" dt="2025-03-23T07:10:29.016" v="591" actId="1076"/>
          <ac:spMkLst>
            <pc:docMk/>
            <pc:sldMk cId="0" sldId="272"/>
            <ac:spMk id="54" creationId="{AFECE2EE-AC8F-12D4-480C-1C44218FD780}"/>
          </ac:spMkLst>
        </pc:spChg>
        <pc:spChg chg="mod">
          <ac:chgData name="KRISSHANTH R" userId="949c64ee14af0f96" providerId="LiveId" clId="{2CD8B2AD-42CA-414B-98B6-3B2EC111A4B9}" dt="2025-03-23T14:37:44.979" v="960" actId="1076"/>
          <ac:spMkLst>
            <pc:docMk/>
            <pc:sldMk cId="0" sldId="272"/>
            <ac:spMk id="55" creationId="{43A526EC-7CF2-1B70-230C-451BF4177557}"/>
          </ac:spMkLst>
        </pc:spChg>
        <pc:spChg chg="mod">
          <ac:chgData name="KRISSHANTH R" userId="949c64ee14af0f96" providerId="LiveId" clId="{2CD8B2AD-42CA-414B-98B6-3B2EC111A4B9}" dt="2025-03-23T07:10:35.754" v="593" actId="1076"/>
          <ac:spMkLst>
            <pc:docMk/>
            <pc:sldMk cId="0" sldId="272"/>
            <ac:spMk id="56" creationId="{11B0FE4B-5C8E-EC1E-5CEE-92417F6C35B9}"/>
          </ac:spMkLst>
        </pc:spChg>
        <pc:spChg chg="mod">
          <ac:chgData name="KRISSHANTH R" userId="949c64ee14af0f96" providerId="LiveId" clId="{2CD8B2AD-42CA-414B-98B6-3B2EC111A4B9}" dt="2025-03-23T14:37:40.687" v="959" actId="1076"/>
          <ac:spMkLst>
            <pc:docMk/>
            <pc:sldMk cId="0" sldId="272"/>
            <ac:spMk id="57" creationId="{EB445E53-42C3-1EB5-1D8C-5B3F4969CDB8}"/>
          </ac:spMkLst>
        </pc:spChg>
        <pc:spChg chg="mod">
          <ac:chgData name="KRISSHANTH R" userId="949c64ee14af0f96" providerId="LiveId" clId="{2CD8B2AD-42CA-414B-98B6-3B2EC111A4B9}" dt="2025-03-23T14:34:29.122" v="943" actId="207"/>
          <ac:spMkLst>
            <pc:docMk/>
            <pc:sldMk cId="0" sldId="272"/>
            <ac:spMk id="1513" creationId="{00000000-0000-0000-0000-000000000000}"/>
          </ac:spMkLst>
        </pc:spChg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73"/>
        </pc:sldMkLst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74"/>
        </pc:sldMkLst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76"/>
        </pc:sldMkLst>
      </pc:sldChg>
      <pc:sldChg chg="addSp delSp modSp del mod modTransition">
        <pc:chgData name="KRISSHANTH R" userId="949c64ee14af0f96" providerId="LiveId" clId="{2CD8B2AD-42CA-414B-98B6-3B2EC111A4B9}" dt="2025-03-23T14:48:58.783" v="1172" actId="47"/>
        <pc:sldMkLst>
          <pc:docMk/>
          <pc:sldMk cId="0" sldId="277"/>
        </pc:sldMkLst>
        <pc:spChg chg="add del mod">
          <ac:chgData name="KRISSHANTH R" userId="949c64ee14af0f96" providerId="LiveId" clId="{2CD8B2AD-42CA-414B-98B6-3B2EC111A4B9}" dt="2025-03-23T14:47:34.696" v="1168" actId="478"/>
          <ac:spMkLst>
            <pc:docMk/>
            <pc:sldMk cId="0" sldId="277"/>
            <ac:spMk id="3" creationId="{DD574105-12EC-E14A-4E35-8B64B91EB98A}"/>
          </ac:spMkLst>
        </pc:spChg>
        <pc:spChg chg="del">
          <ac:chgData name="KRISSHANTH R" userId="949c64ee14af0f96" providerId="LiveId" clId="{2CD8B2AD-42CA-414B-98B6-3B2EC111A4B9}" dt="2025-03-23T14:30:09.288" v="918" actId="21"/>
          <ac:spMkLst>
            <pc:docMk/>
            <pc:sldMk cId="0" sldId="277"/>
            <ac:spMk id="1803" creationId="{00000000-0000-0000-0000-000000000000}"/>
          </ac:spMkLst>
        </pc:spChg>
      </pc:sldChg>
      <pc:sldChg chg="del modTransition">
        <pc:chgData name="KRISSHANTH R" userId="949c64ee14af0f96" providerId="LiveId" clId="{2CD8B2AD-42CA-414B-98B6-3B2EC111A4B9}" dt="2025-03-23T14:46:49.859" v="1166" actId="47"/>
        <pc:sldMkLst>
          <pc:docMk/>
          <pc:sldMk cId="0" sldId="280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2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4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5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6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8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89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90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91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92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93"/>
        </pc:sldMkLst>
      </pc:sldChg>
      <pc:sldChg chg="del modTransition">
        <pc:chgData name="KRISSHANTH R" userId="949c64ee14af0f96" providerId="LiveId" clId="{2CD8B2AD-42CA-414B-98B6-3B2EC111A4B9}" dt="2025-03-23T14:47:16.467" v="1167" actId="47"/>
        <pc:sldMkLst>
          <pc:docMk/>
          <pc:sldMk cId="0" sldId="294"/>
        </pc:sldMkLst>
      </pc:sldChg>
      <pc:sldChg chg="addSp delSp modSp del mod modTransition">
        <pc:chgData name="KRISSHANTH R" userId="949c64ee14af0f96" providerId="LiveId" clId="{2CD8B2AD-42CA-414B-98B6-3B2EC111A4B9}" dt="2025-03-23T14:48:58.783" v="1172" actId="47"/>
        <pc:sldMkLst>
          <pc:docMk/>
          <pc:sldMk cId="515237953" sldId="296"/>
        </pc:sldMkLst>
        <pc:spChg chg="add mod">
          <ac:chgData name="KRISSHANTH R" userId="949c64ee14af0f96" providerId="LiveId" clId="{2CD8B2AD-42CA-414B-98B6-3B2EC111A4B9}" dt="2025-03-23T14:28:47.108" v="910" actId="21"/>
          <ac:spMkLst>
            <pc:docMk/>
            <pc:sldMk cId="515237953" sldId="296"/>
            <ac:spMk id="3" creationId="{9C062A73-9EDC-AA30-84D2-9DC25972DDFE}"/>
          </ac:spMkLst>
        </pc:spChg>
        <pc:spChg chg="del">
          <ac:chgData name="KRISSHANTH R" userId="949c64ee14af0f96" providerId="LiveId" clId="{2CD8B2AD-42CA-414B-98B6-3B2EC111A4B9}" dt="2025-03-23T14:28:47.108" v="910" actId="21"/>
          <ac:spMkLst>
            <pc:docMk/>
            <pc:sldMk cId="515237953" sldId="296"/>
            <ac:spMk id="1708" creationId="{091938FA-E2CB-0477-551F-FC2F3FA6A8BB}"/>
          </ac:spMkLst>
        </pc:spChg>
      </pc:sldChg>
      <pc:sldChg chg="del modTransition">
        <pc:chgData name="KRISSHANTH R" userId="949c64ee14af0f96" providerId="LiveId" clId="{2CD8B2AD-42CA-414B-98B6-3B2EC111A4B9}" dt="2025-03-23T14:48:58.783" v="1172" actId="47"/>
        <pc:sldMkLst>
          <pc:docMk/>
          <pc:sldMk cId="694366777" sldId="297"/>
        </pc:sldMkLst>
      </pc:sldChg>
      <pc:sldChg chg="modSp mod modTransition">
        <pc:chgData name="KRISSHANTH R" userId="949c64ee14af0f96" providerId="LiveId" clId="{2CD8B2AD-42CA-414B-98B6-3B2EC111A4B9}" dt="2025-03-23T14:33:33.852" v="937" actId="207"/>
        <pc:sldMkLst>
          <pc:docMk/>
          <pc:sldMk cId="1942324922" sldId="298"/>
        </pc:sldMkLst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10" creationId="{486AD537-FA1E-145A-8932-4681315149F8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17" creationId="{3B135A78-5D2D-E642-EF14-4149C88F89C6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18" creationId="{185595AE-A5D7-4FEF-7E48-C571D29D62BA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19" creationId="{8E28B3F0-EE26-65BE-722F-800AAA3215EE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20" creationId="{2763DA98-DBC9-B69E-6A19-54AF55103FC6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21" creationId="{A1687F44-A395-43AE-B775-1E291EFD530A}"/>
          </ac:spMkLst>
        </pc:spChg>
        <pc:spChg chg="mod">
          <ac:chgData name="KRISSHANTH R" userId="949c64ee14af0f96" providerId="LiveId" clId="{2CD8B2AD-42CA-414B-98B6-3B2EC111A4B9}" dt="2025-03-23T14:33:33.852" v="937" actId="207"/>
          <ac:spMkLst>
            <pc:docMk/>
            <pc:sldMk cId="1942324922" sldId="298"/>
            <ac:spMk id="822" creationId="{7CE9F08B-33F0-6984-EF65-9222FCA14C46}"/>
          </ac:spMkLst>
        </pc:spChg>
      </pc:sldChg>
      <pc:sldChg chg="modSp mod modTransition">
        <pc:chgData name="KRISSHANTH R" userId="949c64ee14af0f96" providerId="LiveId" clId="{2CD8B2AD-42CA-414B-98B6-3B2EC111A4B9}" dt="2025-03-23T14:33:48.141" v="938" actId="207"/>
        <pc:sldMkLst>
          <pc:docMk/>
          <pc:sldMk cId="2143105168" sldId="299"/>
        </pc:sldMkLst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10" creationId="{CC8D45DC-35CD-4539-38E4-3D0166972B61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17" creationId="{AB04C0D9-B184-A2F3-26E0-BA72C806C427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18" creationId="{7962A64E-9785-E0D7-6A6D-994C211E5B6C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19" creationId="{3D22EB98-15DF-DDE4-7486-16212D3C9FEF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20" creationId="{BDCB315A-6C69-FEC6-D590-B36979448A00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21" creationId="{103E4F29-1774-1615-522F-1ECECAE3417B}"/>
          </ac:spMkLst>
        </pc:spChg>
        <pc:spChg chg="mod">
          <ac:chgData name="KRISSHANTH R" userId="949c64ee14af0f96" providerId="LiveId" clId="{2CD8B2AD-42CA-414B-98B6-3B2EC111A4B9}" dt="2025-03-23T14:33:48.141" v="938" actId="207"/>
          <ac:spMkLst>
            <pc:docMk/>
            <pc:sldMk cId="2143105168" sldId="299"/>
            <ac:spMk id="822" creationId="{9FD1E14C-2BA1-4B68-59E2-CCE98C62C9D6}"/>
          </ac:spMkLst>
        </pc:spChg>
      </pc:sldChg>
      <pc:sldChg chg="modSp add mod ord">
        <pc:chgData name="KRISSHANTH R" userId="949c64ee14af0f96" providerId="LiveId" clId="{2CD8B2AD-42CA-414B-98B6-3B2EC111A4B9}" dt="2025-03-23T14:34:03.285" v="939" actId="207"/>
        <pc:sldMkLst>
          <pc:docMk/>
          <pc:sldMk cId="2025306967" sldId="300"/>
        </pc:sldMkLst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10" creationId="{BA3F9D4D-3EDE-1BF4-5600-6816AB4780D0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17" creationId="{95F90619-CCD5-9CD8-7C71-67908A927F3B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18" creationId="{0E835393-6FEB-8484-EEC3-1F32AC0C89AD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19" creationId="{7E01AEAD-A136-0440-234D-B59EE4536A85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20" creationId="{E4B490CC-C59B-71F5-A9D3-C493B30251FE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21" creationId="{6F39CD04-3323-ACA5-B2E1-A311D9FFCAE9}"/>
          </ac:spMkLst>
        </pc:spChg>
        <pc:spChg chg="mod">
          <ac:chgData name="KRISSHANTH R" userId="949c64ee14af0f96" providerId="LiveId" clId="{2CD8B2AD-42CA-414B-98B6-3B2EC111A4B9}" dt="2025-03-23T14:34:03.285" v="939" actId="207"/>
          <ac:spMkLst>
            <pc:docMk/>
            <pc:sldMk cId="2025306967" sldId="300"/>
            <ac:spMk id="822" creationId="{4E2F90FF-FCC5-DEA9-5844-D314F8D9B06C}"/>
          </ac:spMkLst>
        </pc:spChg>
      </pc:sldChg>
      <pc:sldChg chg="modSp add mod ord">
        <pc:chgData name="KRISSHANTH R" userId="949c64ee14af0f96" providerId="LiveId" clId="{2CD8B2AD-42CA-414B-98B6-3B2EC111A4B9}" dt="2025-03-23T14:34:19.153" v="942" actId="207"/>
        <pc:sldMkLst>
          <pc:docMk/>
          <pc:sldMk cId="1750863251" sldId="301"/>
        </pc:sldMkLst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10" creationId="{1768E343-5797-7715-7D7F-AB044F5670AD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17" creationId="{47F219D1-B7B9-D6FC-A50A-BF95C9D054E3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18" creationId="{FB8CBEF2-5CEF-CB1C-0AE7-BDB570F498B3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19" creationId="{687343D2-FFAB-A1AB-D280-66DAB99CF8A9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20" creationId="{3439D788-8696-AF0F-2929-00EC6B7F438F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21" creationId="{4732F971-5A54-00B1-6CDE-F51861B740C1}"/>
          </ac:spMkLst>
        </pc:spChg>
        <pc:spChg chg="mod">
          <ac:chgData name="KRISSHANTH R" userId="949c64ee14af0f96" providerId="LiveId" clId="{2CD8B2AD-42CA-414B-98B6-3B2EC111A4B9}" dt="2025-03-23T14:34:19.153" v="942" actId="207"/>
          <ac:spMkLst>
            <pc:docMk/>
            <pc:sldMk cId="1750863251" sldId="301"/>
            <ac:spMk id="822" creationId="{53552853-9CED-1ED2-A785-4EC24A794C44}"/>
          </ac:spMkLst>
        </pc:spChg>
      </pc:sldChg>
      <pc:sldChg chg="modSp add mod ord">
        <pc:chgData name="KRISSHANTH R" userId="949c64ee14af0f96" providerId="LiveId" clId="{2CD8B2AD-42CA-414B-98B6-3B2EC111A4B9}" dt="2025-03-23T14:34:37.927" v="944" actId="207"/>
        <pc:sldMkLst>
          <pc:docMk/>
          <pc:sldMk cId="817067084" sldId="302"/>
        </pc:sldMkLst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10" creationId="{AE5825F8-3A54-27E3-2795-F9482DF4B8F9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17" creationId="{6D805AA6-7849-2749-5C8E-242A364E779D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18" creationId="{34F184A2-F5C3-8018-E9CA-2AF7ED5CC144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19" creationId="{E920BC98-BFC0-9997-8219-5BDFF660038B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20" creationId="{2EA4CE57-1FD1-5245-A435-37CC575CBFDE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21" creationId="{144B2DA2-9F3D-BBF3-7F5F-98A116A657A6}"/>
          </ac:spMkLst>
        </pc:spChg>
        <pc:spChg chg="mod">
          <ac:chgData name="KRISSHANTH R" userId="949c64ee14af0f96" providerId="LiveId" clId="{2CD8B2AD-42CA-414B-98B6-3B2EC111A4B9}" dt="2025-03-23T14:34:37.927" v="944" actId="207"/>
          <ac:spMkLst>
            <pc:docMk/>
            <pc:sldMk cId="817067084" sldId="302"/>
            <ac:spMk id="822" creationId="{A5C82869-4F96-79EF-B0EC-30F0605086DA}"/>
          </ac:spMkLst>
        </pc:spChg>
      </pc:sldChg>
      <pc:sldChg chg="addSp delSp modSp add mod ord">
        <pc:chgData name="KRISSHANTH R" userId="949c64ee14af0f96" providerId="LiveId" clId="{2CD8B2AD-42CA-414B-98B6-3B2EC111A4B9}" dt="2025-03-23T14:35:48.967" v="955" actId="1076"/>
        <pc:sldMkLst>
          <pc:docMk/>
          <pc:sldMk cId="2042357346" sldId="303"/>
        </pc:sldMkLst>
        <pc:spChg chg="add del mod">
          <ac:chgData name="KRISSHANTH R" userId="949c64ee14af0f96" providerId="LiveId" clId="{2CD8B2AD-42CA-414B-98B6-3B2EC111A4B9}" dt="2025-03-23T07:22:23.929" v="675" actId="478"/>
          <ac:spMkLst>
            <pc:docMk/>
            <pc:sldMk cId="2042357346" sldId="303"/>
            <ac:spMk id="3" creationId="{9AE6BA51-BF60-C585-A10E-055E3D7E610A}"/>
          </ac:spMkLst>
        </pc:spChg>
        <pc:spChg chg="mod">
          <ac:chgData name="KRISSHANTH R" userId="949c64ee14af0f96" providerId="LiveId" clId="{2CD8B2AD-42CA-414B-98B6-3B2EC111A4B9}" dt="2025-03-23T14:35:48.967" v="955" actId="1076"/>
          <ac:spMkLst>
            <pc:docMk/>
            <pc:sldMk cId="2042357346" sldId="303"/>
            <ac:spMk id="1200" creationId="{3F1F8210-820E-47FB-8FDE-1B1C022EC691}"/>
          </ac:spMkLst>
        </pc:spChg>
        <pc:spChg chg="del">
          <ac:chgData name="KRISSHANTH R" userId="949c64ee14af0f96" providerId="LiveId" clId="{2CD8B2AD-42CA-414B-98B6-3B2EC111A4B9}" dt="2025-03-23T07:22:20.469" v="674" actId="478"/>
          <ac:spMkLst>
            <pc:docMk/>
            <pc:sldMk cId="2042357346" sldId="303"/>
            <ac:spMk id="1201" creationId="{30A8CCE3-4D06-83BD-9E2C-6F30C5506FD2}"/>
          </ac:spMkLst>
        </pc:spChg>
      </pc:sldChg>
      <pc:sldChg chg="modSp add mod">
        <pc:chgData name="KRISSHANTH R" userId="949c64ee14af0f96" providerId="LiveId" clId="{2CD8B2AD-42CA-414B-98B6-3B2EC111A4B9}" dt="2025-03-23T14:34:54.546" v="947" actId="207"/>
        <pc:sldMkLst>
          <pc:docMk/>
          <pc:sldMk cId="970862452" sldId="304"/>
        </pc:sldMkLst>
        <pc:spChg chg="mod">
          <ac:chgData name="KRISSHANTH R" userId="949c64ee14af0f96" providerId="LiveId" clId="{2CD8B2AD-42CA-414B-98B6-3B2EC111A4B9}" dt="2025-03-23T14:34:54.546" v="947" actId="207"/>
          <ac:spMkLst>
            <pc:docMk/>
            <pc:sldMk cId="970862452" sldId="304"/>
            <ac:spMk id="1029" creationId="{FFE54263-B944-08D8-F6C8-4731A79120EA}"/>
          </ac:spMkLst>
        </pc:spChg>
      </pc:sldChg>
      <pc:sldChg chg="modSp mod">
        <pc:chgData name="KRISSHANTH R" userId="949c64ee14af0f96" providerId="LiveId" clId="{2CD8B2AD-42CA-414B-98B6-3B2EC111A4B9}" dt="2025-03-23T14:34:49.196" v="946" actId="207"/>
        <pc:sldMkLst>
          <pc:docMk/>
          <pc:sldMk cId="409828771" sldId="305"/>
        </pc:sldMkLst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10" creationId="{C4F24FC8-E345-C325-35FE-36AA6D51794C}"/>
          </ac:spMkLst>
        </pc:spChg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17" creationId="{EC7D6836-1CAA-1438-031B-9669F3B793C6}"/>
          </ac:spMkLst>
        </pc:spChg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18" creationId="{F3E3EF56-0601-939A-D01E-5CC9A455219F}"/>
          </ac:spMkLst>
        </pc:spChg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19" creationId="{93790BE3-1FF6-2B9F-851F-51EA4D88F2B0}"/>
          </ac:spMkLst>
        </pc:spChg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20" creationId="{7B91F5DD-55EB-09B1-4295-9533148AE84C}"/>
          </ac:spMkLst>
        </pc:spChg>
        <pc:spChg chg="mod">
          <ac:chgData name="KRISSHANTH R" userId="949c64ee14af0f96" providerId="LiveId" clId="{2CD8B2AD-42CA-414B-98B6-3B2EC111A4B9}" dt="2025-03-23T14:34:49.196" v="946" actId="207"/>
          <ac:spMkLst>
            <pc:docMk/>
            <pc:sldMk cId="409828771" sldId="305"/>
            <ac:spMk id="821" creationId="{F1B837A2-F0E6-2CB7-151D-18B416B618D9}"/>
          </ac:spMkLst>
        </pc:spChg>
      </pc:sldChg>
      <pc:sldChg chg="modSp mod">
        <pc:chgData name="KRISSHANTH R" userId="949c64ee14af0f96" providerId="LiveId" clId="{2CD8B2AD-42CA-414B-98B6-3B2EC111A4B9}" dt="2025-03-23T14:35:00.601" v="948" actId="207"/>
        <pc:sldMkLst>
          <pc:docMk/>
          <pc:sldMk cId="3772707780" sldId="306"/>
        </pc:sldMkLst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10" creationId="{24C326CF-4BC9-A440-2112-94D266080F7A}"/>
          </ac:spMkLst>
        </pc:spChg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17" creationId="{46FD9165-EBA4-C514-A771-B691FEAF3B0A}"/>
          </ac:spMkLst>
        </pc:spChg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18" creationId="{B18E5099-140E-2364-962A-DD5CB2D9D5C1}"/>
          </ac:spMkLst>
        </pc:spChg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19" creationId="{1B4ABAF1-54E2-766A-53A7-3D0137C12BFE}"/>
          </ac:spMkLst>
        </pc:spChg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20" creationId="{1AE1BCE2-9D12-5B93-2EFD-FAB064B0B332}"/>
          </ac:spMkLst>
        </pc:spChg>
        <pc:spChg chg="mod">
          <ac:chgData name="KRISSHANTH R" userId="949c64ee14af0f96" providerId="LiveId" clId="{2CD8B2AD-42CA-414B-98B6-3B2EC111A4B9}" dt="2025-03-23T14:35:00.601" v="948" actId="207"/>
          <ac:spMkLst>
            <pc:docMk/>
            <pc:sldMk cId="3772707780" sldId="306"/>
            <ac:spMk id="821" creationId="{8BB9C29A-7BED-381C-26C4-C4F88F5A5AC0}"/>
          </ac:spMkLst>
        </pc:spChg>
      </pc:sldChg>
      <pc:sldChg chg="modSp mod">
        <pc:chgData name="KRISSHANTH R" userId="949c64ee14af0f96" providerId="LiveId" clId="{2CD8B2AD-42CA-414B-98B6-3B2EC111A4B9}" dt="2025-03-23T14:35:11.021" v="950" actId="207"/>
        <pc:sldMkLst>
          <pc:docMk/>
          <pc:sldMk cId="25408476" sldId="307"/>
        </pc:sldMkLst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10" creationId="{45E56213-32AF-214C-E9AC-5AFCE56B2CF2}"/>
          </ac:spMkLst>
        </pc:spChg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17" creationId="{446CA6B2-33B2-E154-C311-EFF48BA74BC3}"/>
          </ac:spMkLst>
        </pc:spChg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18" creationId="{34DF73EC-17D5-5F50-112E-58BAEB2160B6}"/>
          </ac:spMkLst>
        </pc:spChg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19" creationId="{5C3EABAF-9F00-7F8C-474E-75C8EDE09115}"/>
          </ac:spMkLst>
        </pc:spChg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20" creationId="{65EF4D03-A087-6091-4CAB-630A92FE558D}"/>
          </ac:spMkLst>
        </pc:spChg>
        <pc:spChg chg="mod">
          <ac:chgData name="KRISSHANTH R" userId="949c64ee14af0f96" providerId="LiveId" clId="{2CD8B2AD-42CA-414B-98B6-3B2EC111A4B9}" dt="2025-03-23T14:35:11.021" v="950" actId="207"/>
          <ac:spMkLst>
            <pc:docMk/>
            <pc:sldMk cId="25408476" sldId="307"/>
            <ac:spMk id="821" creationId="{51D16C00-08CE-05C3-4D02-A86047C40607}"/>
          </ac:spMkLst>
        </pc:spChg>
      </pc:sldChg>
      <pc:sldChg chg="modSp add mod ord">
        <pc:chgData name="KRISSHANTH R" userId="949c64ee14af0f96" providerId="LiveId" clId="{2CD8B2AD-42CA-414B-98B6-3B2EC111A4B9}" dt="2025-03-23T14:35:24.835" v="952" actId="207"/>
        <pc:sldMkLst>
          <pc:docMk/>
          <pc:sldMk cId="3425095027" sldId="308"/>
        </pc:sldMkLst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10" creationId="{C7C2E74F-0539-C6B4-F233-447D6C7155FC}"/>
          </ac:spMkLst>
        </pc:spChg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17" creationId="{EB937349-8698-CFE4-08A6-597EDA5A4538}"/>
          </ac:spMkLst>
        </pc:spChg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18" creationId="{056508D4-D614-3D0D-9B25-837BBAC582B1}"/>
          </ac:spMkLst>
        </pc:spChg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19" creationId="{5C273FBC-AA5F-CAF3-5BFE-008E13EB3FE2}"/>
          </ac:spMkLst>
        </pc:spChg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20" creationId="{3AD92BC6-032E-93BB-0538-52FB1FB3A6F6}"/>
          </ac:spMkLst>
        </pc:spChg>
        <pc:spChg chg="mod">
          <ac:chgData name="KRISSHANTH R" userId="949c64ee14af0f96" providerId="LiveId" clId="{2CD8B2AD-42CA-414B-98B6-3B2EC111A4B9}" dt="2025-03-23T14:35:24.835" v="952" actId="207"/>
          <ac:spMkLst>
            <pc:docMk/>
            <pc:sldMk cId="3425095027" sldId="308"/>
            <ac:spMk id="821" creationId="{9CAEE7CC-C5A6-9F88-9DC1-87456F5E7A25}"/>
          </ac:spMkLst>
        </pc:spChg>
      </pc:sldChg>
      <pc:sldMasterChg chg="modTransition delSldLayout modSldLayout">
        <pc:chgData name="KRISSHANTH R" userId="949c64ee14af0f96" providerId="LiveId" clId="{2CD8B2AD-42CA-414B-98B6-3B2EC111A4B9}" dt="2025-03-23T14:48:58.783" v="1172" actId="47"/>
        <pc:sldMasterMkLst>
          <pc:docMk/>
          <pc:sldMasterMk cId="0" sldId="2147483672"/>
        </pc:sldMasterMkLst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48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49"/>
          </pc:sldLayoutMkLst>
        </pc:sldLayoutChg>
        <pc:sldLayoutChg chg="del modTransition">
          <pc:chgData name="KRISSHANTH R" userId="949c64ee14af0f96" providerId="LiveId" clId="{2CD8B2AD-42CA-414B-98B6-3B2EC111A4B9}" dt="2025-03-23T14:48:58.783" v="1172" actId="47"/>
          <pc:sldLayoutMkLst>
            <pc:docMk/>
            <pc:sldMasterMk cId="0" sldId="2147483672"/>
            <pc:sldLayoutMk cId="0" sldId="2147483650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1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2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3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4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5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6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7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8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59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0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1"/>
          </pc:sldLayoutMkLst>
        </pc:sldLayoutChg>
        <pc:sldLayoutChg chg="del modTransition">
          <pc:chgData name="KRISSHANTH R" userId="949c64ee14af0f96" providerId="LiveId" clId="{2CD8B2AD-42CA-414B-98B6-3B2EC111A4B9}" dt="2025-03-23T14:48:58.783" v="1172" actId="47"/>
          <pc:sldLayoutMkLst>
            <pc:docMk/>
            <pc:sldMasterMk cId="0" sldId="2147483672"/>
            <pc:sldLayoutMk cId="0" sldId="2147483662"/>
          </pc:sldLayoutMkLst>
        </pc:sldLayoutChg>
        <pc:sldLayoutChg chg="del modTransition">
          <pc:chgData name="KRISSHANTH R" userId="949c64ee14af0f96" providerId="LiveId" clId="{2CD8B2AD-42CA-414B-98B6-3B2EC111A4B9}" dt="2025-03-23T14:48:58.783" v="1172" actId="47"/>
          <pc:sldLayoutMkLst>
            <pc:docMk/>
            <pc:sldMasterMk cId="0" sldId="2147483672"/>
            <pc:sldLayoutMk cId="0" sldId="2147483663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4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5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8"/>
          </pc:sldLayoutMkLst>
        </pc:sldLayoutChg>
        <pc:sldLayoutChg chg="modTransition">
          <pc:chgData name="KRISSHANTH R" userId="949c64ee14af0f96" providerId="LiveId" clId="{2CD8B2AD-42CA-414B-98B6-3B2EC111A4B9}" dt="2025-03-23T06:22:20.217" v="14"/>
          <pc:sldLayoutMkLst>
            <pc:docMk/>
            <pc:sldMasterMk cId="0" sldId="2147483672"/>
            <pc:sldLayoutMk cId="0" sldId="2147483669"/>
          </pc:sldLayoutMkLst>
        </pc:sldLayoutChg>
      </pc:sldMasterChg>
      <pc:sldMasterChg chg="del modTransition delSldLayout modSldLayout">
        <pc:chgData name="KRISSHANTH R" userId="949c64ee14af0f96" providerId="LiveId" clId="{2CD8B2AD-42CA-414B-98B6-3B2EC111A4B9}" dt="2025-03-23T14:47:16.467" v="1167" actId="47"/>
        <pc:sldMasterMkLst>
          <pc:docMk/>
          <pc:sldMasterMk cId="0" sldId="2147483673"/>
        </pc:sldMasterMkLst>
        <pc:sldLayoutChg chg="del modTransition">
          <pc:chgData name="KRISSHANTH R" userId="949c64ee14af0f96" providerId="LiveId" clId="{2CD8B2AD-42CA-414B-98B6-3B2EC111A4B9}" dt="2025-03-23T14:47:16.467" v="1167" actId="47"/>
          <pc:sldLayoutMkLst>
            <pc:docMk/>
            <pc:sldMasterMk cId="0" sldId="2147483673"/>
            <pc:sldLayoutMk cId="0" sldId="2147483670"/>
          </pc:sldLayoutMkLst>
        </pc:sldLayoutChg>
        <pc:sldLayoutChg chg="del modTransition">
          <pc:chgData name="KRISSHANTH R" userId="949c64ee14af0f96" providerId="LiveId" clId="{2CD8B2AD-42CA-414B-98B6-3B2EC111A4B9}" dt="2025-03-23T14:47:16.467" v="116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KRISSHANTH R" userId="949c64ee14af0f96" providerId="Windows Live" clId="Web-{C2383FEB-C00F-411E-B625-8FCAD184CA90}"/>
    <pc:docChg chg="modSld">
      <pc:chgData name="KRISSHANTH R" userId="949c64ee14af0f96" providerId="Windows Live" clId="Web-{C2383FEB-C00F-411E-B625-8FCAD184CA90}" dt="2025-03-23T05:39:39.763" v="6" actId="14100"/>
      <pc:docMkLst>
        <pc:docMk/>
      </pc:docMkLst>
      <pc:sldChg chg="modSp">
        <pc:chgData name="KRISSHANTH R" userId="949c64ee14af0f96" providerId="Windows Live" clId="Web-{C2383FEB-C00F-411E-B625-8FCAD184CA90}" dt="2025-03-23T05:39:39.763" v="6" actId="14100"/>
        <pc:sldMkLst>
          <pc:docMk/>
          <pc:sldMk cId="0" sldId="262"/>
        </pc:sldMkLst>
        <pc:spChg chg="mod">
          <ac:chgData name="KRISSHANTH R" userId="949c64ee14af0f96" providerId="Windows Live" clId="Web-{C2383FEB-C00F-411E-B625-8FCAD184CA90}" dt="2025-03-23T05:39:39.763" v="6" actId="14100"/>
          <ac:spMkLst>
            <pc:docMk/>
            <pc:sldMk cId="0" sldId="262"/>
            <ac:spMk id="1100" creationId="{00000000-0000-0000-0000-000000000000}"/>
          </ac:spMkLst>
        </pc:spChg>
      </pc:sldChg>
    </pc:docChg>
  </pc:docChgLst>
  <pc:docChgLst>
    <pc:chgData name="Pranav Karthikeyan" userId="6297203284586c4f" providerId="LiveId" clId="{D7F515C6-3818-413F-B271-CE8608F3D65E}"/>
    <pc:docChg chg="custSel addSld modSld">
      <pc:chgData name="Pranav Karthikeyan" userId="6297203284586c4f" providerId="LiveId" clId="{D7F515C6-3818-413F-B271-CE8608F3D65E}" dt="2025-03-24T09:33:55.257" v="142" actId="1076"/>
      <pc:docMkLst>
        <pc:docMk/>
      </pc:docMkLst>
      <pc:sldChg chg="modSp mod">
        <pc:chgData name="Pranav Karthikeyan" userId="6297203284586c4f" providerId="LiveId" clId="{D7F515C6-3818-413F-B271-CE8608F3D65E}" dt="2025-03-23T07:25:31.302" v="5" actId="404"/>
        <pc:sldMkLst>
          <pc:docMk/>
          <pc:sldMk cId="0" sldId="256"/>
        </pc:sldMkLst>
        <pc:spChg chg="mod">
          <ac:chgData name="Pranav Karthikeyan" userId="6297203284586c4f" providerId="LiveId" clId="{D7F515C6-3818-413F-B271-CE8608F3D65E}" dt="2025-03-23T07:25:31.302" v="5" actId="404"/>
          <ac:spMkLst>
            <pc:docMk/>
            <pc:sldMk cId="0" sldId="256"/>
            <ac:spMk id="2" creationId="{5ABF7DD3-B07D-63D8-6887-155D26D6116B}"/>
          </ac:spMkLst>
        </pc:spChg>
      </pc:sldChg>
      <pc:sldChg chg="modSp mod">
        <pc:chgData name="Pranav Karthikeyan" userId="6297203284586c4f" providerId="LiveId" clId="{D7F515C6-3818-413F-B271-CE8608F3D65E}" dt="2025-03-23T07:25:06.869" v="3"/>
        <pc:sldMkLst>
          <pc:docMk/>
          <pc:sldMk cId="0" sldId="258"/>
        </pc:sldMkLst>
        <pc:spChg chg="mod">
          <ac:chgData name="Pranav Karthikeyan" userId="6297203284586c4f" providerId="LiveId" clId="{D7F515C6-3818-413F-B271-CE8608F3D65E}" dt="2025-03-23T07:25:06.869" v="3"/>
          <ac:spMkLst>
            <pc:docMk/>
            <pc:sldMk cId="0" sldId="258"/>
            <ac:spMk id="821" creationId="{00000000-0000-0000-0000-000000000000}"/>
          </ac:spMkLst>
        </pc:spChg>
      </pc:sldChg>
      <pc:sldChg chg="modSp mod">
        <pc:chgData name="Pranav Karthikeyan" userId="6297203284586c4f" providerId="LiveId" clId="{D7F515C6-3818-413F-B271-CE8608F3D65E}" dt="2025-03-24T09:11:29.294" v="20" actId="20577"/>
        <pc:sldMkLst>
          <pc:docMk/>
          <pc:sldMk cId="0" sldId="263"/>
        </pc:sldMkLst>
        <pc:spChg chg="mod">
          <ac:chgData name="Pranav Karthikeyan" userId="6297203284586c4f" providerId="LiveId" clId="{D7F515C6-3818-413F-B271-CE8608F3D65E}" dt="2025-03-24T09:11:29.294" v="20" actId="20577"/>
          <ac:spMkLst>
            <pc:docMk/>
            <pc:sldMk cId="0" sldId="263"/>
            <ac:spMk id="5" creationId="{5C4D7C85-3D52-6AFE-9EB3-985D2566887D}"/>
          </ac:spMkLst>
        </pc:spChg>
      </pc:sldChg>
      <pc:sldChg chg="modSp mod modAnim">
        <pc:chgData name="Pranav Karthikeyan" userId="6297203284586c4f" providerId="LiveId" clId="{D7F515C6-3818-413F-B271-CE8608F3D65E}" dt="2025-03-24T09:10:06.008" v="17" actId="1076"/>
        <pc:sldMkLst>
          <pc:docMk/>
          <pc:sldMk cId="0" sldId="272"/>
        </pc:sldMkLst>
        <pc:spChg chg="mod">
          <ac:chgData name="Pranav Karthikeyan" userId="6297203284586c4f" providerId="LiveId" clId="{D7F515C6-3818-413F-B271-CE8608F3D65E}" dt="2025-03-24T09:09:49.318" v="16" actId="1076"/>
          <ac:spMkLst>
            <pc:docMk/>
            <pc:sldMk cId="0" sldId="272"/>
            <ac:spMk id="55" creationId="{43A526EC-7CF2-1B70-230C-451BF4177557}"/>
          </ac:spMkLst>
        </pc:spChg>
        <pc:spChg chg="mod">
          <ac:chgData name="Pranav Karthikeyan" userId="6297203284586c4f" providerId="LiveId" clId="{D7F515C6-3818-413F-B271-CE8608F3D65E}" dt="2025-03-24T09:10:06.008" v="17" actId="1076"/>
          <ac:spMkLst>
            <pc:docMk/>
            <pc:sldMk cId="0" sldId="272"/>
            <ac:spMk id="57" creationId="{EB445E53-42C3-1EB5-1D8C-5B3F4969CDB8}"/>
          </ac:spMkLst>
        </pc:spChg>
      </pc:sldChg>
      <pc:sldChg chg="modSp mod">
        <pc:chgData name="Pranav Karthikeyan" userId="6297203284586c4f" providerId="LiveId" clId="{D7F515C6-3818-413F-B271-CE8608F3D65E}" dt="2025-03-23T07:25:01.476" v="2"/>
        <pc:sldMkLst>
          <pc:docMk/>
          <pc:sldMk cId="1942324922" sldId="298"/>
        </pc:sldMkLst>
        <pc:spChg chg="mod">
          <ac:chgData name="Pranav Karthikeyan" userId="6297203284586c4f" providerId="LiveId" clId="{D7F515C6-3818-413F-B271-CE8608F3D65E}" dt="2025-03-23T07:25:01.476" v="2"/>
          <ac:spMkLst>
            <pc:docMk/>
            <pc:sldMk cId="1942324922" sldId="298"/>
            <ac:spMk id="821" creationId="{A1687F44-A395-43AE-B775-1E291EFD530A}"/>
          </ac:spMkLst>
        </pc:spChg>
      </pc:sldChg>
      <pc:sldChg chg="modSp mod">
        <pc:chgData name="Pranav Karthikeyan" userId="6297203284586c4f" providerId="LiveId" clId="{D7F515C6-3818-413F-B271-CE8608F3D65E}" dt="2025-03-23T07:24:57.077" v="1"/>
        <pc:sldMkLst>
          <pc:docMk/>
          <pc:sldMk cId="2143105168" sldId="299"/>
        </pc:sldMkLst>
        <pc:spChg chg="mod">
          <ac:chgData name="Pranav Karthikeyan" userId="6297203284586c4f" providerId="LiveId" clId="{D7F515C6-3818-413F-B271-CE8608F3D65E}" dt="2025-03-23T07:24:57.077" v="1"/>
          <ac:spMkLst>
            <pc:docMk/>
            <pc:sldMk cId="2143105168" sldId="299"/>
            <ac:spMk id="821" creationId="{103E4F29-1774-1615-522F-1ECECAE3417B}"/>
          </ac:spMkLst>
        </pc:spChg>
      </pc:sldChg>
      <pc:sldChg chg="modSp mod">
        <pc:chgData name="Pranav Karthikeyan" userId="6297203284586c4f" providerId="LiveId" clId="{D7F515C6-3818-413F-B271-CE8608F3D65E}" dt="2025-03-23T07:24:51.432" v="0"/>
        <pc:sldMkLst>
          <pc:docMk/>
          <pc:sldMk cId="2025306967" sldId="300"/>
        </pc:sldMkLst>
        <pc:spChg chg="mod">
          <ac:chgData name="Pranav Karthikeyan" userId="6297203284586c4f" providerId="LiveId" clId="{D7F515C6-3818-413F-B271-CE8608F3D65E}" dt="2025-03-23T07:24:51.432" v="0"/>
          <ac:spMkLst>
            <pc:docMk/>
            <pc:sldMk cId="2025306967" sldId="300"/>
            <ac:spMk id="821" creationId="{6F39CD04-3323-ACA5-B2E1-A311D9FFCAE9}"/>
          </ac:spMkLst>
        </pc:spChg>
      </pc:sldChg>
      <pc:sldChg chg="addSp delSp modSp mod">
        <pc:chgData name="Pranav Karthikeyan" userId="6297203284586c4f" providerId="LiveId" clId="{D7F515C6-3818-413F-B271-CE8608F3D65E}" dt="2025-03-24T09:23:33.407" v="134" actId="14100"/>
        <pc:sldMkLst>
          <pc:docMk/>
          <pc:sldMk cId="970862452" sldId="304"/>
        </pc:sldMkLst>
        <pc:picChg chg="del">
          <ac:chgData name="Pranav Karthikeyan" userId="6297203284586c4f" providerId="LiveId" clId="{D7F515C6-3818-413F-B271-CE8608F3D65E}" dt="2025-03-24T09:20:59.860" v="128" actId="478"/>
          <ac:picMkLst>
            <pc:docMk/>
            <pc:sldMk cId="970862452" sldId="304"/>
            <ac:picMk id="4" creationId="{EA059EBA-7C11-F546-471A-AE7D668031CA}"/>
          </ac:picMkLst>
        </pc:picChg>
        <pc:picChg chg="add del mod">
          <ac:chgData name="Pranav Karthikeyan" userId="6297203284586c4f" providerId="LiveId" clId="{D7F515C6-3818-413F-B271-CE8608F3D65E}" dt="2025-03-24T09:23:24.278" v="130" actId="478"/>
          <ac:picMkLst>
            <pc:docMk/>
            <pc:sldMk cId="970862452" sldId="304"/>
            <ac:picMk id="5" creationId="{DFF1069F-6D09-DCE0-D67A-69AE3DD2ADF1}"/>
          </ac:picMkLst>
        </pc:picChg>
        <pc:picChg chg="add mod">
          <ac:chgData name="Pranav Karthikeyan" userId="6297203284586c4f" providerId="LiveId" clId="{D7F515C6-3818-413F-B271-CE8608F3D65E}" dt="2025-03-24T09:23:33.407" v="134" actId="14100"/>
          <ac:picMkLst>
            <pc:docMk/>
            <pc:sldMk cId="970862452" sldId="304"/>
            <ac:picMk id="7" creationId="{5F1EA5D9-A33D-C62B-FE0E-D65BF579F599}"/>
          </ac:picMkLst>
        </pc:picChg>
      </pc:sldChg>
      <pc:sldChg chg="addSp delSp modSp add mod">
        <pc:chgData name="Pranav Karthikeyan" userId="6297203284586c4f" providerId="LiveId" clId="{D7F515C6-3818-413F-B271-CE8608F3D65E}" dt="2025-03-24T09:33:55.257" v="142" actId="1076"/>
        <pc:sldMkLst>
          <pc:docMk/>
          <pc:sldMk cId="3028898553" sldId="309"/>
        </pc:sldMkLst>
        <pc:spChg chg="mod">
          <ac:chgData name="Pranav Karthikeyan" userId="6297203284586c4f" providerId="LiveId" clId="{D7F515C6-3818-413F-B271-CE8608F3D65E}" dt="2025-03-24T09:13:04.223" v="50" actId="20577"/>
          <ac:spMkLst>
            <pc:docMk/>
            <pc:sldMk cId="3028898553" sldId="309"/>
            <ac:spMk id="1029" creationId="{DF61AC3E-E6B9-2AC6-45DD-1B0BF3E6C6F5}"/>
          </ac:spMkLst>
        </pc:spChg>
        <pc:picChg chg="del">
          <ac:chgData name="Pranav Karthikeyan" userId="6297203284586c4f" providerId="LiveId" clId="{D7F515C6-3818-413F-B271-CE8608F3D65E}" dt="2025-03-24T09:12:29.276" v="43" actId="478"/>
          <ac:picMkLst>
            <pc:docMk/>
            <pc:sldMk cId="3028898553" sldId="309"/>
            <ac:picMk id="4" creationId="{40E5C612-D15B-4318-B234-5AB684C540EC}"/>
          </ac:picMkLst>
        </pc:picChg>
        <pc:picChg chg="add del mod">
          <ac:chgData name="Pranav Karthikeyan" userId="6297203284586c4f" providerId="LiveId" clId="{D7F515C6-3818-413F-B271-CE8608F3D65E}" dt="2025-03-24T09:33:39.006" v="135" actId="478"/>
          <ac:picMkLst>
            <pc:docMk/>
            <pc:sldMk cId="3028898553" sldId="309"/>
            <ac:picMk id="5" creationId="{B843E1F4-BDBF-E309-4353-6AA679FBE08F}"/>
          </ac:picMkLst>
        </pc:picChg>
        <pc:picChg chg="add mod">
          <ac:chgData name="Pranav Karthikeyan" userId="6297203284586c4f" providerId="LiveId" clId="{D7F515C6-3818-413F-B271-CE8608F3D65E}" dt="2025-03-24T09:33:55.257" v="142" actId="1076"/>
          <ac:picMkLst>
            <pc:docMk/>
            <pc:sldMk cId="3028898553" sldId="309"/>
            <ac:picMk id="7" creationId="{6B948931-DD11-B59E-5A06-80F83EA1C782}"/>
          </ac:picMkLst>
        </pc:picChg>
      </pc:sldChg>
      <pc:sldChg chg="addSp delSp modSp add mod">
        <pc:chgData name="Pranav Karthikeyan" userId="6297203284586c4f" providerId="LiveId" clId="{D7F515C6-3818-413F-B271-CE8608F3D65E}" dt="2025-03-24T09:15:10.152" v="127" actId="1036"/>
        <pc:sldMkLst>
          <pc:docMk/>
          <pc:sldMk cId="2519504483" sldId="310"/>
        </pc:sldMkLst>
        <pc:spChg chg="mod">
          <ac:chgData name="Pranav Karthikeyan" userId="6297203284586c4f" providerId="LiveId" clId="{D7F515C6-3818-413F-B271-CE8608F3D65E}" dt="2025-03-24T09:13:14.695" v="54" actId="20577"/>
          <ac:spMkLst>
            <pc:docMk/>
            <pc:sldMk cId="2519504483" sldId="310"/>
            <ac:spMk id="1029" creationId="{4B2D5A90-84F8-0E07-6903-92F0D4E3C2AD}"/>
          </ac:spMkLst>
        </pc:spChg>
        <pc:grpChg chg="mod">
          <ac:chgData name="Pranav Karthikeyan" userId="6297203284586c4f" providerId="LiveId" clId="{D7F515C6-3818-413F-B271-CE8608F3D65E}" dt="2025-03-24T09:14:04.612" v="111" actId="1037"/>
          <ac:grpSpMkLst>
            <pc:docMk/>
            <pc:sldMk cId="2519504483" sldId="310"/>
            <ac:grpSpMk id="1037" creationId="{C998FD70-637D-C287-1CA3-DFC828F4F979}"/>
          </ac:grpSpMkLst>
        </pc:grpChg>
        <pc:picChg chg="add mod">
          <ac:chgData name="Pranav Karthikeyan" userId="6297203284586c4f" providerId="LiveId" clId="{D7F515C6-3818-413F-B271-CE8608F3D65E}" dt="2025-03-24T09:15:08.882" v="124" actId="1036"/>
          <ac:picMkLst>
            <pc:docMk/>
            <pc:sldMk cId="2519504483" sldId="310"/>
            <ac:picMk id="4" creationId="{F91B317F-C521-4277-9B52-80A300444BF4}"/>
          </ac:picMkLst>
        </pc:picChg>
        <pc:picChg chg="del">
          <ac:chgData name="Pranav Karthikeyan" userId="6297203284586c4f" providerId="LiveId" clId="{D7F515C6-3818-413F-B271-CE8608F3D65E}" dt="2025-03-24T09:13:18.063" v="55" actId="478"/>
          <ac:picMkLst>
            <pc:docMk/>
            <pc:sldMk cId="2519504483" sldId="310"/>
            <ac:picMk id="5" creationId="{A1797D12-06E2-31AA-1E6F-22B915CEE61F}"/>
          </ac:picMkLst>
        </pc:picChg>
        <pc:picChg chg="add mod modCrop">
          <ac:chgData name="Pranav Karthikeyan" userId="6297203284586c4f" providerId="LiveId" clId="{D7F515C6-3818-413F-B271-CE8608F3D65E}" dt="2025-03-24T09:15:10.152" v="127" actId="1036"/>
          <ac:picMkLst>
            <pc:docMk/>
            <pc:sldMk cId="2519504483" sldId="310"/>
            <ac:picMk id="7" creationId="{C5230023-A128-A93B-E736-FBFFF43C86C5}"/>
          </ac:picMkLst>
        </pc:picChg>
      </pc:sldChg>
    </pc:docChg>
  </pc:docChgLst>
  <pc:docChgLst>
    <pc:chgData name="Guest User" providerId="Windows Live" clId="Web-{B579461D-E17D-4B46-9340-FA30AFBA778F}"/>
    <pc:docChg chg="modSld">
      <pc:chgData name="Guest User" userId="" providerId="Windows Live" clId="Web-{B579461D-E17D-4B46-9340-FA30AFBA778F}" dt="2025-03-23T05:59:17.219" v="32" actId="1076"/>
      <pc:docMkLst>
        <pc:docMk/>
      </pc:docMkLst>
      <pc:sldChg chg="modSp">
        <pc:chgData name="Guest User" userId="" providerId="Windows Live" clId="Web-{B579461D-E17D-4B46-9340-FA30AFBA778F}" dt="2025-03-23T05:55:04.818" v="0" actId="20577"/>
        <pc:sldMkLst>
          <pc:docMk/>
          <pc:sldMk cId="0" sldId="260"/>
        </pc:sldMkLst>
        <pc:spChg chg="mod">
          <ac:chgData name="Guest User" userId="" providerId="Windows Live" clId="Web-{B579461D-E17D-4B46-9340-FA30AFBA778F}" dt="2025-03-23T05:55:04.818" v="0" actId="20577"/>
          <ac:spMkLst>
            <pc:docMk/>
            <pc:sldMk cId="0" sldId="260"/>
            <ac:spMk id="929" creationId="{00000000-0000-0000-0000-000000000000}"/>
          </ac:spMkLst>
        </pc:spChg>
      </pc:sldChg>
      <pc:sldChg chg="addSp delSp modSp">
        <pc:chgData name="Guest User" userId="" providerId="Windows Live" clId="Web-{B579461D-E17D-4B46-9340-FA30AFBA778F}" dt="2025-03-23T05:59:17.219" v="32" actId="1076"/>
        <pc:sldMkLst>
          <pc:docMk/>
          <pc:sldMk cId="0" sldId="262"/>
        </pc:sldMkLst>
        <pc:spChg chg="del">
          <ac:chgData name="Guest User" userId="" providerId="Windows Live" clId="Web-{B579461D-E17D-4B46-9340-FA30AFBA778F}" dt="2025-03-23T05:55:19.960" v="2"/>
          <ac:spMkLst>
            <pc:docMk/>
            <pc:sldMk cId="0" sldId="262"/>
            <ac:spMk id="3" creationId="{4C2BDE68-AAAF-E9B8-6A15-2F1668A03B28}"/>
          </ac:spMkLst>
        </pc:spChg>
        <pc:spChg chg="add del mod">
          <ac:chgData name="Guest User" userId="" providerId="Windows Live" clId="Web-{B579461D-E17D-4B46-9340-FA30AFBA778F}" dt="2025-03-23T05:55:31.648" v="4"/>
          <ac:spMkLst>
            <pc:docMk/>
            <pc:sldMk cId="0" sldId="262"/>
            <ac:spMk id="4" creationId="{ACEE5411-815A-2101-7DDC-84FDE92195E8}"/>
          </ac:spMkLst>
        </pc:spChg>
        <pc:spChg chg="add mod">
          <ac:chgData name="Guest User" userId="" providerId="Windows Live" clId="Web-{B579461D-E17D-4B46-9340-FA30AFBA778F}" dt="2025-03-23T05:58:38.811" v="27" actId="20577"/>
          <ac:spMkLst>
            <pc:docMk/>
            <pc:sldMk cId="0" sldId="262"/>
            <ac:spMk id="6" creationId="{DFDA0E22-A348-DCF1-0CAC-10361BE4C7A2}"/>
          </ac:spMkLst>
        </pc:spChg>
        <pc:spChg chg="mod">
          <ac:chgData name="Guest User" userId="" providerId="Windows Live" clId="Web-{B579461D-E17D-4B46-9340-FA30AFBA778F}" dt="2025-03-23T05:59:08.171" v="31" actId="1076"/>
          <ac:spMkLst>
            <pc:docMk/>
            <pc:sldMk cId="0" sldId="262"/>
            <ac:spMk id="7" creationId="{EF282DC3-5405-AFEA-8FEB-0653A17A0F6D}"/>
          </ac:spMkLst>
        </pc:spChg>
        <pc:spChg chg="add mod">
          <ac:chgData name="Guest User" userId="" providerId="Windows Live" clId="Web-{B579461D-E17D-4B46-9340-FA30AFBA778F}" dt="2025-03-23T05:59:17.219" v="32" actId="1076"/>
          <ac:spMkLst>
            <pc:docMk/>
            <pc:sldMk cId="0" sldId="262"/>
            <ac:spMk id="9" creationId="{5B7B3D90-FA0D-A9A2-9097-6444E79F567D}"/>
          </ac:spMkLst>
        </pc:spChg>
        <pc:spChg chg="del mod">
          <ac:chgData name="Guest User" userId="" providerId="Windows Live" clId="Web-{B579461D-E17D-4B46-9340-FA30AFBA778F}" dt="2025-03-23T05:55:20.163" v="3"/>
          <ac:spMkLst>
            <pc:docMk/>
            <pc:sldMk cId="0" sldId="262"/>
            <ac:spMk id="1100" creationId="{00000000-0000-0000-0000-000000000000}"/>
          </ac:spMkLst>
        </pc:spChg>
      </pc:sldChg>
      <pc:sldChg chg="modSp">
        <pc:chgData name="Guest User" userId="" providerId="Windows Live" clId="Web-{B579461D-E17D-4B46-9340-FA30AFBA778F}" dt="2025-03-23T05:56:30.947" v="16" actId="20577"/>
        <pc:sldMkLst>
          <pc:docMk/>
          <pc:sldMk cId="1942324922" sldId="298"/>
        </pc:sldMkLst>
        <pc:spChg chg="mod">
          <ac:chgData name="Guest User" userId="" providerId="Windows Live" clId="Web-{B579461D-E17D-4B46-9340-FA30AFBA778F}" dt="2025-03-23T05:56:30.947" v="16" actId="20577"/>
          <ac:spMkLst>
            <pc:docMk/>
            <pc:sldMk cId="1942324922" sldId="298"/>
            <ac:spMk id="819" creationId="{8E28B3F0-EE26-65BE-722F-800AAA3215EE}"/>
          </ac:spMkLst>
        </pc:spChg>
      </pc:sldChg>
    </pc:docChg>
  </pc:docChgLst>
  <pc:docChgLst>
    <pc:chgData name="Guest User" providerId="Windows Live" clId="Web-{A150D995-EEAA-41EB-A43C-7E4F13655BE1}"/>
    <pc:docChg chg="modSld">
      <pc:chgData name="Guest User" userId="" providerId="Windows Live" clId="Web-{A150D995-EEAA-41EB-A43C-7E4F13655BE1}" dt="2025-03-23T06:09:42.381" v="42" actId="20577"/>
      <pc:docMkLst>
        <pc:docMk/>
      </pc:docMkLst>
      <pc:sldChg chg="modSp">
        <pc:chgData name="Guest User" userId="" providerId="Windows Live" clId="Web-{A150D995-EEAA-41EB-A43C-7E4F13655BE1}" dt="2025-03-23T06:08:14.519" v="29" actId="20577"/>
        <pc:sldMkLst>
          <pc:docMk/>
          <pc:sldMk cId="0" sldId="260"/>
        </pc:sldMkLst>
        <pc:spChg chg="mod">
          <ac:chgData name="Guest User" userId="" providerId="Windows Live" clId="Web-{A150D995-EEAA-41EB-A43C-7E4F13655BE1}" dt="2025-03-23T06:08:14.519" v="29" actId="20577"/>
          <ac:spMkLst>
            <pc:docMk/>
            <pc:sldMk cId="0" sldId="260"/>
            <ac:spMk id="929" creationId="{00000000-0000-0000-0000-000000000000}"/>
          </ac:spMkLst>
        </pc:spChg>
      </pc:sldChg>
      <pc:sldChg chg="addSp delSp modSp">
        <pc:chgData name="Guest User" userId="" providerId="Windows Live" clId="Web-{A150D995-EEAA-41EB-A43C-7E4F13655BE1}" dt="2025-03-23T06:09:42.381" v="42" actId="20577"/>
        <pc:sldMkLst>
          <pc:docMk/>
          <pc:sldMk cId="0" sldId="262"/>
        </pc:sldMkLst>
        <pc:spChg chg="add del mod">
          <ac:chgData name="Guest User" userId="" providerId="Windows Live" clId="Web-{A150D995-EEAA-41EB-A43C-7E4F13655BE1}" dt="2025-03-23T06:03:45.839" v="4"/>
          <ac:spMkLst>
            <pc:docMk/>
            <pc:sldMk cId="0" sldId="262"/>
            <ac:spMk id="3" creationId="{07DB083B-4FD0-CCCC-09D6-4109EC3E8A3D}"/>
          </ac:spMkLst>
        </pc:spChg>
        <pc:spChg chg="add mod">
          <ac:chgData name="Guest User" userId="" providerId="Windows Live" clId="Web-{A150D995-EEAA-41EB-A43C-7E4F13655BE1}" dt="2025-03-23T06:08:51.520" v="33" actId="14100"/>
          <ac:spMkLst>
            <pc:docMk/>
            <pc:sldMk cId="0" sldId="262"/>
            <ac:spMk id="4" creationId="{C7030BB1-AA69-3BCB-106A-3F5612F29E46}"/>
          </ac:spMkLst>
        </pc:spChg>
        <pc:spChg chg="del mod">
          <ac:chgData name="Guest User" userId="" providerId="Windows Live" clId="Web-{A150D995-EEAA-41EB-A43C-7E4F13655BE1}" dt="2025-03-23T06:09:09.708" v="36"/>
          <ac:spMkLst>
            <pc:docMk/>
            <pc:sldMk cId="0" sldId="262"/>
            <ac:spMk id="6" creationId="{DFDA0E22-A348-DCF1-0CAC-10361BE4C7A2}"/>
          </ac:spMkLst>
        </pc:spChg>
        <pc:spChg chg="mod">
          <ac:chgData name="Guest User" userId="" providerId="Windows Live" clId="Web-{A150D995-EEAA-41EB-A43C-7E4F13655BE1}" dt="2025-03-23T06:09:01.364" v="34" actId="1076"/>
          <ac:spMkLst>
            <pc:docMk/>
            <pc:sldMk cId="0" sldId="262"/>
            <ac:spMk id="7" creationId="{EF282DC3-5405-AFEA-8FEB-0653A17A0F6D}"/>
          </ac:spMkLst>
        </pc:spChg>
        <pc:spChg chg="add del mod">
          <ac:chgData name="Guest User" userId="" providerId="Windows Live" clId="Web-{A150D995-EEAA-41EB-A43C-7E4F13655BE1}" dt="2025-03-23T06:09:32.537" v="39"/>
          <ac:spMkLst>
            <pc:docMk/>
            <pc:sldMk cId="0" sldId="262"/>
            <ac:spMk id="8" creationId="{A4218926-4084-B163-45D8-397DA4F8174A}"/>
          </ac:spMkLst>
        </pc:spChg>
        <pc:spChg chg="del">
          <ac:chgData name="Guest User" userId="" providerId="Windows Live" clId="Web-{A150D995-EEAA-41EB-A43C-7E4F13655BE1}" dt="2025-03-23T06:03:30.729" v="0"/>
          <ac:spMkLst>
            <pc:docMk/>
            <pc:sldMk cId="0" sldId="262"/>
            <ac:spMk id="9" creationId="{5B7B3D90-FA0D-A9A2-9097-6444E79F567D}"/>
          </ac:spMkLst>
        </pc:spChg>
        <pc:spChg chg="add mod">
          <ac:chgData name="Guest User" userId="" providerId="Windows Live" clId="Web-{A150D995-EEAA-41EB-A43C-7E4F13655BE1}" dt="2025-03-23T06:09:42.381" v="42" actId="20577"/>
          <ac:spMkLst>
            <pc:docMk/>
            <pc:sldMk cId="0" sldId="262"/>
            <ac:spMk id="11" creationId="{CF605DCE-FB69-14D2-D88D-7F45666F7E64}"/>
          </ac:spMkLst>
        </pc:spChg>
      </pc:sldChg>
    </pc:docChg>
  </pc:docChgLst>
  <pc:docChgLst>
    <pc:chgData name="KRISSHANTH R" userId="949c64ee14af0f96" providerId="Windows Live" clId="Web-{0BAB5A4E-7BDB-451C-BB9F-125B51E7914A}"/>
    <pc:docChg chg="addSld modSld sldOrd">
      <pc:chgData name="KRISSHANTH R" userId="949c64ee14af0f96" providerId="Windows Live" clId="Web-{0BAB5A4E-7BDB-451C-BB9F-125B51E7914A}" dt="2025-03-23T14:24:06.950" v="136" actId="1076"/>
      <pc:docMkLst>
        <pc:docMk/>
      </pc:docMkLst>
      <pc:sldChg chg="addSp delSp modSp">
        <pc:chgData name="KRISSHANTH R" userId="949c64ee14af0f96" providerId="Windows Live" clId="Web-{0BAB5A4E-7BDB-451C-BB9F-125B51E7914A}" dt="2025-03-23T14:08:12.914" v="47"/>
        <pc:sldMkLst>
          <pc:docMk/>
          <pc:sldMk cId="0" sldId="261"/>
        </pc:sldMkLst>
        <pc:spChg chg="add del mod">
          <ac:chgData name="KRISSHANTH R" userId="949c64ee14af0f96" providerId="Windows Live" clId="Web-{0BAB5A4E-7BDB-451C-BB9F-125B51E7914A}" dt="2025-03-23T14:08:12.914" v="47"/>
          <ac:spMkLst>
            <pc:docMk/>
            <pc:sldMk cId="0" sldId="261"/>
            <ac:spMk id="3" creationId="{B9714F85-93C6-ABA9-0B20-B56D98886401}"/>
          </ac:spMkLst>
        </pc:spChg>
      </pc:sldChg>
      <pc:sldChg chg="addSp modSp">
        <pc:chgData name="KRISSHANTH R" userId="949c64ee14af0f96" providerId="Windows Live" clId="Web-{0BAB5A4E-7BDB-451C-BB9F-125B51E7914A}" dt="2025-03-23T14:24:06.950" v="136" actId="1076"/>
        <pc:sldMkLst>
          <pc:docMk/>
          <pc:sldMk cId="0" sldId="263"/>
        </pc:sldMkLst>
        <pc:spChg chg="add mod">
          <ac:chgData name="KRISSHANTH R" userId="949c64ee14af0f96" providerId="Windows Live" clId="Web-{0BAB5A4E-7BDB-451C-BB9F-125B51E7914A}" dt="2025-03-23T14:24:06.950" v="136" actId="1076"/>
          <ac:spMkLst>
            <pc:docMk/>
            <pc:sldMk cId="0" sldId="263"/>
            <ac:spMk id="3" creationId="{75723E21-FE74-A574-E7D9-EA3624BB18C8}"/>
          </ac:spMkLst>
        </pc:spChg>
        <pc:spChg chg="mod">
          <ac:chgData name="KRISSHANTH R" userId="949c64ee14af0f96" providerId="Windows Live" clId="Web-{0BAB5A4E-7BDB-451C-BB9F-125B51E7914A}" dt="2025-03-23T14:19:12.944" v="89" actId="14100"/>
          <ac:spMkLst>
            <pc:docMk/>
            <pc:sldMk cId="0" sldId="263"/>
            <ac:spMk id="5" creationId="{5C4D7C85-3D52-6AFE-9EB3-985D2566887D}"/>
          </ac:spMkLst>
        </pc:spChg>
        <pc:spChg chg="mod">
          <ac:chgData name="KRISSHANTH R" userId="949c64ee14af0f96" providerId="Windows Live" clId="Web-{0BAB5A4E-7BDB-451C-BB9F-125B51E7914A}" dt="2025-03-23T14:24:03.794" v="135" actId="1076"/>
          <ac:spMkLst>
            <pc:docMk/>
            <pc:sldMk cId="0" sldId="263"/>
            <ac:spMk id="1171" creationId="{00000000-0000-0000-0000-000000000000}"/>
          </ac:spMkLst>
        </pc:spChg>
      </pc:sldChg>
      <pc:sldChg chg="addSp delSp modSp">
        <pc:chgData name="KRISSHANTH R" userId="949c64ee14af0f96" providerId="Windows Live" clId="Web-{0BAB5A4E-7BDB-451C-BB9F-125B51E7914A}" dt="2025-03-23T14:22:58.089" v="132" actId="14100"/>
        <pc:sldMkLst>
          <pc:docMk/>
          <pc:sldMk cId="0" sldId="265"/>
        </pc:sldMkLst>
        <pc:spChg chg="add mod">
          <ac:chgData name="KRISSHANTH R" userId="949c64ee14af0f96" providerId="Windows Live" clId="Web-{0BAB5A4E-7BDB-451C-BB9F-125B51E7914A}" dt="2025-03-23T14:22:43.073" v="129"/>
          <ac:spMkLst>
            <pc:docMk/>
            <pc:sldMk cId="0" sldId="265"/>
            <ac:spMk id="3" creationId="{16A2743B-382D-F070-451A-62851178396E}"/>
          </ac:spMkLst>
        </pc:spChg>
        <pc:spChg chg="mod">
          <ac:chgData name="KRISSHANTH R" userId="949c64ee14af0f96" providerId="Windows Live" clId="Web-{0BAB5A4E-7BDB-451C-BB9F-125B51E7914A}" dt="2025-03-23T14:22:58.089" v="132" actId="14100"/>
          <ac:spMkLst>
            <pc:docMk/>
            <pc:sldMk cId="0" sldId="265"/>
            <ac:spMk id="1200" creationId="{00000000-0000-0000-0000-000000000000}"/>
          </ac:spMkLst>
        </pc:spChg>
        <pc:spChg chg="del">
          <ac:chgData name="KRISSHANTH R" userId="949c64ee14af0f96" providerId="Windows Live" clId="Web-{0BAB5A4E-7BDB-451C-BB9F-125B51E7914A}" dt="2025-03-23T14:22:43.073" v="129"/>
          <ac:spMkLst>
            <pc:docMk/>
            <pc:sldMk cId="0" sldId="265"/>
            <ac:spMk id="1201" creationId="{00000000-0000-0000-0000-000000000000}"/>
          </ac:spMkLst>
        </pc:spChg>
      </pc:sldChg>
      <pc:sldChg chg="addSp delSp modSp">
        <pc:chgData name="KRISSHANTH R" userId="949c64ee14af0f96" providerId="Windows Live" clId="Web-{0BAB5A4E-7BDB-451C-BB9F-125B51E7914A}" dt="2025-03-23T14:17:28.113" v="72" actId="14100"/>
        <pc:sldMkLst>
          <pc:docMk/>
          <pc:sldMk cId="970862452" sldId="304"/>
        </pc:sldMkLst>
        <pc:spChg chg="add mod">
          <ac:chgData name="KRISSHANTH R" userId="949c64ee14af0f96" providerId="Windows Live" clId="Web-{0BAB5A4E-7BDB-451C-BB9F-125B51E7914A}" dt="2025-03-23T14:08:46.618" v="50" actId="20577"/>
          <ac:spMkLst>
            <pc:docMk/>
            <pc:sldMk cId="970862452" sldId="304"/>
            <ac:spMk id="3" creationId="{AA926B71-AC9D-E84C-8663-98C8A41B5581}"/>
          </ac:spMkLst>
        </pc:spChg>
        <pc:spChg chg="mod">
          <ac:chgData name="KRISSHANTH R" userId="949c64ee14af0f96" providerId="Windows Live" clId="Web-{0BAB5A4E-7BDB-451C-BB9F-125B51E7914A}" dt="2025-03-23T14:07:47.585" v="43" actId="20577"/>
          <ac:spMkLst>
            <pc:docMk/>
            <pc:sldMk cId="970862452" sldId="304"/>
            <ac:spMk id="1029" creationId="{FFE54263-B944-08D8-F6C8-4731A79120EA}"/>
          </ac:spMkLst>
        </pc:spChg>
        <pc:spChg chg="del mod">
          <ac:chgData name="KRISSHANTH R" userId="949c64ee14af0f96" providerId="Windows Live" clId="Web-{0BAB5A4E-7BDB-451C-BB9F-125B51E7914A}" dt="2025-03-23T14:16:22.143" v="60"/>
          <ac:spMkLst>
            <pc:docMk/>
            <pc:sldMk cId="970862452" sldId="304"/>
            <ac:spMk id="1031" creationId="{DE61FA0D-4C5E-1C61-FB36-5717C241E483}"/>
          </ac:spMkLst>
        </pc:spChg>
        <pc:grpChg chg="mod">
          <ac:chgData name="KRISSHANTH R" userId="949c64ee14af0f96" providerId="Windows Live" clId="Web-{0BAB5A4E-7BDB-451C-BB9F-125B51E7914A}" dt="2025-03-23T14:09:12.697" v="54" actId="1076"/>
          <ac:grpSpMkLst>
            <pc:docMk/>
            <pc:sldMk cId="970862452" sldId="304"/>
            <ac:grpSpMk id="1033" creationId="{A07BDA34-AA36-B69E-F82B-22FCE362ED45}"/>
          </ac:grpSpMkLst>
        </pc:grpChg>
        <pc:grpChg chg="mod">
          <ac:chgData name="KRISSHANTH R" userId="949c64ee14af0f96" providerId="Windows Live" clId="Web-{0BAB5A4E-7BDB-451C-BB9F-125B51E7914A}" dt="2025-03-23T14:03:41.408" v="10" actId="1076"/>
          <ac:grpSpMkLst>
            <pc:docMk/>
            <pc:sldMk cId="970862452" sldId="304"/>
            <ac:grpSpMk id="1037" creationId="{266DC1CD-034B-62E6-E864-0084378DA8A3}"/>
          </ac:grpSpMkLst>
        </pc:grpChg>
        <pc:picChg chg="add mod">
          <ac:chgData name="KRISSHANTH R" userId="949c64ee14af0f96" providerId="Windows Live" clId="Web-{0BAB5A4E-7BDB-451C-BB9F-125B51E7914A}" dt="2025-03-23T14:17:28.113" v="72" actId="14100"/>
          <ac:picMkLst>
            <pc:docMk/>
            <pc:sldMk cId="970862452" sldId="304"/>
            <ac:picMk id="4" creationId="{EA059EBA-7C11-F546-471A-AE7D668031CA}"/>
          </ac:picMkLst>
        </pc:picChg>
      </pc:sldChg>
      <pc:sldChg chg="addSp delSp modSp add ord replId">
        <pc:chgData name="KRISSHANTH R" userId="949c64ee14af0f96" providerId="Windows Live" clId="Web-{0BAB5A4E-7BDB-451C-BB9F-125B51E7914A}" dt="2025-03-23T14:07:13.757" v="35"/>
        <pc:sldMkLst>
          <pc:docMk/>
          <pc:sldMk cId="409828771" sldId="305"/>
        </pc:sldMkLst>
        <pc:spChg chg="add del mod">
          <ac:chgData name="KRISSHANTH R" userId="949c64ee14af0f96" providerId="Windows Live" clId="Web-{0BAB5A4E-7BDB-451C-BB9F-125B51E7914A}" dt="2025-03-23T14:07:13.757" v="35"/>
          <ac:spMkLst>
            <pc:docMk/>
            <pc:sldMk cId="409828771" sldId="305"/>
            <ac:spMk id="3" creationId="{50409881-ACC4-DABF-B4B4-5333C0475E47}"/>
          </ac:spMkLst>
        </pc:spChg>
        <pc:spChg chg="add del mod">
          <ac:chgData name="KRISSHANTH R" userId="949c64ee14af0f96" providerId="Windows Live" clId="Web-{0BAB5A4E-7BDB-451C-BB9F-125B51E7914A}" dt="2025-03-23T14:07:10.288" v="34"/>
          <ac:spMkLst>
            <pc:docMk/>
            <pc:sldMk cId="409828771" sldId="305"/>
            <ac:spMk id="5" creationId="{534C873F-C5F5-F2C8-4FDB-A6D18FE1FC17}"/>
          </ac:spMkLst>
        </pc:spChg>
        <pc:spChg chg="mod">
          <ac:chgData name="KRISSHANTH R" userId="949c64ee14af0f96" providerId="Windows Live" clId="Web-{0BAB5A4E-7BDB-451C-BB9F-125B51E7914A}" dt="2025-03-23T14:02:22.532" v="2" actId="20577"/>
          <ac:spMkLst>
            <pc:docMk/>
            <pc:sldMk cId="409828771" sldId="305"/>
            <ac:spMk id="811" creationId="{F4990F3C-E428-F3E4-FB1F-2C75FFE917B7}"/>
          </ac:spMkLst>
        </pc:spChg>
        <pc:spChg chg="mod">
          <ac:chgData name="KRISSHANTH R" userId="949c64ee14af0f96" providerId="Windows Live" clId="Web-{0BAB5A4E-7BDB-451C-BB9F-125B51E7914A}" dt="2025-03-23T14:06:09.646" v="22" actId="20577"/>
          <ac:spMkLst>
            <pc:docMk/>
            <pc:sldMk cId="409828771" sldId="305"/>
            <ac:spMk id="812" creationId="{02B43178-AEDE-BF6E-4716-BAD0FAAA2494}"/>
          </ac:spMkLst>
        </pc:spChg>
        <pc:spChg chg="mod">
          <ac:chgData name="KRISSHANTH R" userId="949c64ee14af0f96" providerId="Windows Live" clId="Web-{0BAB5A4E-7BDB-451C-BB9F-125B51E7914A}" dt="2025-03-23T14:02:35.157" v="8" actId="20577"/>
          <ac:spMkLst>
            <pc:docMk/>
            <pc:sldMk cId="409828771" sldId="305"/>
            <ac:spMk id="813" creationId="{937183FA-5CAB-58F2-CAA9-A415BECAC442}"/>
          </ac:spMkLst>
        </pc:spChg>
        <pc:spChg chg="mod">
          <ac:chgData name="KRISSHANTH R" userId="949c64ee14af0f96" providerId="Windows Live" clId="Web-{0BAB5A4E-7BDB-451C-BB9F-125B51E7914A}" dt="2025-03-23T14:06:22.881" v="26" actId="20577"/>
          <ac:spMkLst>
            <pc:docMk/>
            <pc:sldMk cId="409828771" sldId="305"/>
            <ac:spMk id="814" creationId="{510AB307-9C4F-F727-F8C6-38C2FEEB6821}"/>
          </ac:spMkLst>
        </pc:spChg>
        <pc:spChg chg="mod">
          <ac:chgData name="KRISSHANTH R" userId="949c64ee14af0f96" providerId="Windows Live" clId="Web-{0BAB5A4E-7BDB-451C-BB9F-125B51E7914A}" dt="2025-03-23T14:05:33.364" v="12" actId="20577"/>
          <ac:spMkLst>
            <pc:docMk/>
            <pc:sldMk cId="409828771" sldId="305"/>
            <ac:spMk id="815" creationId="{E6ADC045-2934-7836-2C71-B575631766C8}"/>
          </ac:spMkLst>
        </pc:spChg>
        <pc:spChg chg="del">
          <ac:chgData name="KRISSHANTH R" userId="949c64ee14af0f96" providerId="Windows Live" clId="Web-{0BAB5A4E-7BDB-451C-BB9F-125B51E7914A}" dt="2025-03-23T14:06:56.475" v="33"/>
          <ac:spMkLst>
            <pc:docMk/>
            <pc:sldMk cId="409828771" sldId="305"/>
            <ac:spMk id="816" creationId="{A29D92C2-DC58-3543-1B09-179D91E773DF}"/>
          </ac:spMkLst>
        </pc:spChg>
        <pc:spChg chg="mod">
          <ac:chgData name="KRISSHANTH R" userId="949c64ee14af0f96" providerId="Windows Live" clId="Web-{0BAB5A4E-7BDB-451C-BB9F-125B51E7914A}" dt="2025-03-23T14:02:31.501" v="7" actId="20577"/>
          <ac:spMkLst>
            <pc:docMk/>
            <pc:sldMk cId="409828771" sldId="305"/>
            <ac:spMk id="817" creationId="{EC7D6836-1CAA-1438-031B-9669F3B793C6}"/>
          </ac:spMkLst>
        </pc:spChg>
        <pc:spChg chg="mod">
          <ac:chgData name="KRISSHANTH R" userId="949c64ee14af0f96" providerId="Windows Live" clId="Web-{0BAB5A4E-7BDB-451C-BB9F-125B51E7914A}" dt="2025-03-23T14:05:47.505" v="19" actId="14100"/>
          <ac:spMkLst>
            <pc:docMk/>
            <pc:sldMk cId="409828771" sldId="305"/>
            <ac:spMk id="818" creationId="{F3E3EF56-0601-939A-D01E-5CC9A455219F}"/>
          </ac:spMkLst>
        </pc:spChg>
        <pc:spChg chg="mod">
          <ac:chgData name="KRISSHANTH R" userId="949c64ee14af0f96" providerId="Windows Live" clId="Web-{0BAB5A4E-7BDB-451C-BB9F-125B51E7914A}" dt="2025-03-23T14:05:58.646" v="20" actId="20577"/>
          <ac:spMkLst>
            <pc:docMk/>
            <pc:sldMk cId="409828771" sldId="305"/>
            <ac:spMk id="819" creationId="{93790BE3-1FF6-2B9F-851F-51EA4D88F2B0}"/>
          </ac:spMkLst>
        </pc:spChg>
        <pc:spChg chg="mod">
          <ac:chgData name="KRISSHANTH R" userId="949c64ee14af0f96" providerId="Windows Live" clId="Web-{0BAB5A4E-7BDB-451C-BB9F-125B51E7914A}" dt="2025-03-23T14:06:18.740" v="25" actId="20577"/>
          <ac:spMkLst>
            <pc:docMk/>
            <pc:sldMk cId="409828771" sldId="305"/>
            <ac:spMk id="820" creationId="{7B91F5DD-55EB-09B1-4295-9533148AE84C}"/>
          </ac:spMkLst>
        </pc:spChg>
        <pc:spChg chg="mod">
          <ac:chgData name="KRISSHANTH R" userId="949c64ee14af0f96" providerId="Windows Live" clId="Web-{0BAB5A4E-7BDB-451C-BB9F-125B51E7914A}" dt="2025-03-23T14:06:51.787" v="31" actId="20577"/>
          <ac:spMkLst>
            <pc:docMk/>
            <pc:sldMk cId="409828771" sldId="305"/>
            <ac:spMk id="821" creationId="{F1B837A2-F0E6-2CB7-151D-18B416B618D9}"/>
          </ac:spMkLst>
        </pc:spChg>
        <pc:spChg chg="del">
          <ac:chgData name="KRISSHANTH R" userId="949c64ee14af0f96" providerId="Windows Live" clId="Web-{0BAB5A4E-7BDB-451C-BB9F-125B51E7914A}" dt="2025-03-23T14:06:56.241" v="32"/>
          <ac:spMkLst>
            <pc:docMk/>
            <pc:sldMk cId="409828771" sldId="305"/>
            <ac:spMk id="822" creationId="{0CFF748F-3F02-F0A9-7C09-83F18FEEBCB3}"/>
          </ac:spMkLst>
        </pc:spChg>
      </pc:sldChg>
      <pc:sldChg chg="modSp add ord replId">
        <pc:chgData name="KRISSHANTH R" userId="949c64ee14af0f96" providerId="Windows Live" clId="Web-{0BAB5A4E-7BDB-451C-BB9F-125B51E7914A}" dt="2025-03-23T14:19:56.507" v="95" actId="20577"/>
        <pc:sldMkLst>
          <pc:docMk/>
          <pc:sldMk cId="3772707780" sldId="306"/>
        </pc:sldMkLst>
        <pc:spChg chg="mod">
          <ac:chgData name="KRISSHANTH R" userId="949c64ee14af0f96" providerId="Windows Live" clId="Web-{0BAB5A4E-7BDB-451C-BB9F-125B51E7914A}" dt="2025-03-23T14:19:56.507" v="95" actId="20577"/>
          <ac:spMkLst>
            <pc:docMk/>
            <pc:sldMk cId="3772707780" sldId="306"/>
            <ac:spMk id="819" creationId="{1B4ABAF1-54E2-766A-53A7-3D0137C12BFE}"/>
          </ac:spMkLst>
        </pc:spChg>
      </pc:sldChg>
      <pc:sldChg chg="add ord replId">
        <pc:chgData name="KRISSHANTH R" userId="949c64ee14af0f96" providerId="Windows Live" clId="Web-{0BAB5A4E-7BDB-451C-BB9F-125B51E7914A}" dt="2025-03-23T14:21:01.837" v="108"/>
        <pc:sldMkLst>
          <pc:docMk/>
          <pc:sldMk cId="2540847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72b184585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72b184585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7380F886-A851-A602-EBA7-39C6206C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8CA92C69-1FA8-9994-6C0F-D64654D45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0AAD9B6E-D60F-56E1-70AC-9AC047378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28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8D6754A0-E744-89F1-DF55-5EEFA6B7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6A92EE35-6B62-94D0-4069-F15A99578D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3D3421C3-3AB0-D512-1276-109385352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3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07ED2448-870F-2F76-145E-119E3249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85F0BDE0-2559-69B5-D49A-C04DF1EEDF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4D958499-6145-8A76-300D-30005F3AF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859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>
          <a:extLst>
            <a:ext uri="{FF2B5EF4-FFF2-40B4-BE49-F238E27FC236}">
              <a16:creationId xmlns:a16="http://schemas.microsoft.com/office/drawing/2014/main" id="{9A9EDFE3-18B1-A6E2-F20E-53D21BAB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32:notes">
            <a:extLst>
              <a:ext uri="{FF2B5EF4-FFF2-40B4-BE49-F238E27FC236}">
                <a16:creationId xmlns:a16="http://schemas.microsoft.com/office/drawing/2014/main" id="{39EAC675-D32C-290A-ACCA-6710703BE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32:notes">
            <a:extLst>
              <a:ext uri="{FF2B5EF4-FFF2-40B4-BE49-F238E27FC236}">
                <a16:creationId xmlns:a16="http://schemas.microsoft.com/office/drawing/2014/main" id="{C2B94C8C-A4BC-4A18-8882-6B34DCDB0D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5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>
          <a:extLst>
            <a:ext uri="{FF2B5EF4-FFF2-40B4-BE49-F238E27FC236}">
              <a16:creationId xmlns:a16="http://schemas.microsoft.com/office/drawing/2014/main" id="{8D120B2E-FCD1-A067-FE15-71E26895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32:notes">
            <a:extLst>
              <a:ext uri="{FF2B5EF4-FFF2-40B4-BE49-F238E27FC236}">
                <a16:creationId xmlns:a16="http://schemas.microsoft.com/office/drawing/2014/main" id="{03021B14-F5F2-3F03-B05D-B34DDAB3C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32:notes">
            <a:extLst>
              <a:ext uri="{FF2B5EF4-FFF2-40B4-BE49-F238E27FC236}">
                <a16:creationId xmlns:a16="http://schemas.microsoft.com/office/drawing/2014/main" id="{513931EA-EB0F-902E-C879-1F30E1E1C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6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>
          <a:extLst>
            <a:ext uri="{FF2B5EF4-FFF2-40B4-BE49-F238E27FC236}">
              <a16:creationId xmlns:a16="http://schemas.microsoft.com/office/drawing/2014/main" id="{9CD0723F-4A1C-4325-3024-C8441D46C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32:notes">
            <a:extLst>
              <a:ext uri="{FF2B5EF4-FFF2-40B4-BE49-F238E27FC236}">
                <a16:creationId xmlns:a16="http://schemas.microsoft.com/office/drawing/2014/main" id="{27EFCE20-A3CF-03E9-ACBF-E41CE5B40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32:notes">
            <a:extLst>
              <a:ext uri="{FF2B5EF4-FFF2-40B4-BE49-F238E27FC236}">
                <a16:creationId xmlns:a16="http://schemas.microsoft.com/office/drawing/2014/main" id="{60A55819-F8A0-E5C2-5F7F-237072D8C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8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523DA9A1-CC5F-016F-4A9B-D62886AAF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DEB1F785-108D-4FD0-590F-A14324CAB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1FD80FAF-87B1-F302-E731-A99CE29E2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03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DBA180B6-0A87-BBB4-9ACA-A330A52F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DC11F085-446E-25B3-F0B1-42FE2FA95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53085DFB-953F-0E09-B3E1-BD856CFB1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1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ABD57CD8-1B84-7D1D-8FD8-5F9F958E6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275A8C0E-EA17-AD5D-0534-3239A410F2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E74EC9FD-5A18-3A0E-891A-DD21EBF9E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2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F751E3DA-19F4-1F32-BE89-8E006F2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6:notes">
            <a:extLst>
              <a:ext uri="{FF2B5EF4-FFF2-40B4-BE49-F238E27FC236}">
                <a16:creationId xmlns:a16="http://schemas.microsoft.com/office/drawing/2014/main" id="{C1CD23F5-F29E-CB7B-D8E8-B987E34CB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6:notes">
            <a:extLst>
              <a:ext uri="{FF2B5EF4-FFF2-40B4-BE49-F238E27FC236}">
                <a16:creationId xmlns:a16="http://schemas.microsoft.com/office/drawing/2014/main" id="{5D7AF2F3-7B19-EDB2-8072-235CE59A3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3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637B1F00-7626-5C1C-52F1-6A1AC7ED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0D05830C-05B0-B037-A1F1-13D9F2F11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6E480272-173F-DAD2-F967-52EFB23C7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95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B421BB2B-296E-E87D-211F-9F79DF00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DA70710A-2D89-56B1-D817-6B8494F14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44C8352B-D910-A539-309A-E3C55E70A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7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45AD6FD9-5010-378F-F088-3DF5475E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431007ba2_0_215:notes">
            <a:extLst>
              <a:ext uri="{FF2B5EF4-FFF2-40B4-BE49-F238E27FC236}">
                <a16:creationId xmlns:a16="http://schemas.microsoft.com/office/drawing/2014/main" id="{3FFAF94C-8C20-EC29-1BEC-033221BD1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431007ba2_0_215:notes">
            <a:extLst>
              <a:ext uri="{FF2B5EF4-FFF2-40B4-BE49-F238E27FC236}">
                <a16:creationId xmlns:a16="http://schemas.microsoft.com/office/drawing/2014/main" id="{ED9C1074-DCFA-5E07-B963-017647666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9312" y="4517172"/>
            <a:ext cx="812469" cy="330197"/>
            <a:chOff x="1505862" y="3919522"/>
            <a:chExt cx="812469" cy="330197"/>
          </a:xfrm>
        </p:grpSpPr>
        <p:sp>
          <p:nvSpPr>
            <p:cNvPr id="10" name="Google Shape;10;p2"/>
            <p:cNvSpPr/>
            <p:nvPr/>
          </p:nvSpPr>
          <p:spPr>
            <a:xfrm>
              <a:off x="1505862" y="3919522"/>
              <a:ext cx="708281" cy="330197"/>
            </a:xfrm>
            <a:custGeom>
              <a:avLst/>
              <a:gdLst/>
              <a:ahLst/>
              <a:cxnLst/>
              <a:rect l="l" t="t" r="r" b="b"/>
              <a:pathLst>
                <a:path w="3535" h="1648" extrusionOk="0">
                  <a:moveTo>
                    <a:pt x="1332" y="0"/>
                  </a:moveTo>
                  <a:cubicBezTo>
                    <a:pt x="1332" y="0"/>
                    <a:pt x="1186" y="164"/>
                    <a:pt x="1261" y="369"/>
                  </a:cubicBezTo>
                  <a:cubicBezTo>
                    <a:pt x="1212" y="334"/>
                    <a:pt x="1140" y="305"/>
                    <a:pt x="1054" y="305"/>
                  </a:cubicBezTo>
                  <a:cubicBezTo>
                    <a:pt x="1009" y="305"/>
                    <a:pt x="959" y="313"/>
                    <a:pt x="906" y="333"/>
                  </a:cubicBezTo>
                  <a:cubicBezTo>
                    <a:pt x="906" y="333"/>
                    <a:pt x="964" y="480"/>
                    <a:pt x="1128" y="537"/>
                  </a:cubicBezTo>
                  <a:cubicBezTo>
                    <a:pt x="1110" y="573"/>
                    <a:pt x="1075" y="631"/>
                    <a:pt x="1057" y="666"/>
                  </a:cubicBezTo>
                  <a:cubicBezTo>
                    <a:pt x="1039" y="666"/>
                    <a:pt x="1017" y="648"/>
                    <a:pt x="999" y="648"/>
                  </a:cubicBezTo>
                  <a:cubicBezTo>
                    <a:pt x="906" y="648"/>
                    <a:pt x="835" y="719"/>
                    <a:pt x="835" y="813"/>
                  </a:cubicBezTo>
                  <a:cubicBezTo>
                    <a:pt x="795" y="795"/>
                    <a:pt x="742" y="795"/>
                    <a:pt x="684" y="795"/>
                  </a:cubicBezTo>
                  <a:cubicBezTo>
                    <a:pt x="427" y="795"/>
                    <a:pt x="222" y="924"/>
                    <a:pt x="94" y="1128"/>
                  </a:cubicBezTo>
                  <a:cubicBezTo>
                    <a:pt x="40" y="1239"/>
                    <a:pt x="0" y="1350"/>
                    <a:pt x="0" y="1479"/>
                  </a:cubicBezTo>
                  <a:cubicBezTo>
                    <a:pt x="0" y="1536"/>
                    <a:pt x="18" y="1590"/>
                    <a:pt x="18" y="1647"/>
                  </a:cubicBezTo>
                  <a:lnTo>
                    <a:pt x="3517" y="1647"/>
                  </a:lnTo>
                  <a:cubicBezTo>
                    <a:pt x="3535" y="1590"/>
                    <a:pt x="3535" y="1536"/>
                    <a:pt x="3535" y="1479"/>
                  </a:cubicBezTo>
                  <a:cubicBezTo>
                    <a:pt x="3535" y="1092"/>
                    <a:pt x="3219" y="795"/>
                    <a:pt x="2851" y="795"/>
                  </a:cubicBezTo>
                  <a:cubicBezTo>
                    <a:pt x="2793" y="795"/>
                    <a:pt x="2758" y="795"/>
                    <a:pt x="2704" y="813"/>
                  </a:cubicBezTo>
                  <a:cubicBezTo>
                    <a:pt x="2664" y="666"/>
                    <a:pt x="2593" y="537"/>
                    <a:pt x="2482" y="444"/>
                  </a:cubicBezTo>
                  <a:cubicBezTo>
                    <a:pt x="2314" y="275"/>
                    <a:pt x="2092" y="187"/>
                    <a:pt x="1852" y="187"/>
                  </a:cubicBezTo>
                  <a:cubicBezTo>
                    <a:pt x="1705" y="187"/>
                    <a:pt x="1572" y="222"/>
                    <a:pt x="1461" y="275"/>
                  </a:cubicBezTo>
                  <a:cubicBezTo>
                    <a:pt x="1461" y="187"/>
                    <a:pt x="1426" y="93"/>
                    <a:pt x="1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50504" y="4008914"/>
              <a:ext cx="567827" cy="237830"/>
            </a:xfrm>
            <a:custGeom>
              <a:avLst/>
              <a:gdLst/>
              <a:ahLst/>
              <a:cxnLst/>
              <a:rect l="l" t="t" r="r" b="b"/>
              <a:pathLst>
                <a:path w="2834" h="1187" extrusionOk="0">
                  <a:moveTo>
                    <a:pt x="1483" y="1"/>
                  </a:moveTo>
                  <a:cubicBezTo>
                    <a:pt x="1150" y="1"/>
                    <a:pt x="871" y="241"/>
                    <a:pt x="777" y="556"/>
                  </a:cubicBezTo>
                  <a:cubicBezTo>
                    <a:pt x="724" y="520"/>
                    <a:pt x="631" y="503"/>
                    <a:pt x="555" y="503"/>
                  </a:cubicBezTo>
                  <a:cubicBezTo>
                    <a:pt x="351" y="503"/>
                    <a:pt x="169" y="614"/>
                    <a:pt x="76" y="778"/>
                  </a:cubicBezTo>
                  <a:cubicBezTo>
                    <a:pt x="40" y="853"/>
                    <a:pt x="0" y="947"/>
                    <a:pt x="0" y="1058"/>
                  </a:cubicBezTo>
                  <a:cubicBezTo>
                    <a:pt x="0" y="1093"/>
                    <a:pt x="0" y="1146"/>
                    <a:pt x="18" y="1186"/>
                  </a:cubicBezTo>
                  <a:lnTo>
                    <a:pt x="2815" y="1186"/>
                  </a:lnTo>
                  <a:cubicBezTo>
                    <a:pt x="2833" y="1146"/>
                    <a:pt x="2833" y="1093"/>
                    <a:pt x="2833" y="1058"/>
                  </a:cubicBezTo>
                  <a:cubicBezTo>
                    <a:pt x="2833" y="742"/>
                    <a:pt x="2593" y="503"/>
                    <a:pt x="2296" y="503"/>
                  </a:cubicBezTo>
                  <a:cubicBezTo>
                    <a:pt x="2238" y="503"/>
                    <a:pt x="2203" y="503"/>
                    <a:pt x="2167" y="520"/>
                  </a:cubicBezTo>
                  <a:cubicBezTo>
                    <a:pt x="2127" y="409"/>
                    <a:pt x="2074" y="298"/>
                    <a:pt x="1998" y="223"/>
                  </a:cubicBezTo>
                  <a:cubicBezTo>
                    <a:pt x="1870" y="94"/>
                    <a:pt x="1683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5697" y="4097875"/>
              <a:ext cx="359651" cy="148869"/>
            </a:xfrm>
            <a:custGeom>
              <a:avLst/>
              <a:gdLst/>
              <a:ahLst/>
              <a:cxnLst/>
              <a:rect l="l" t="t" r="r" b="b"/>
              <a:pathLst>
                <a:path w="1795" h="743" extrusionOk="0">
                  <a:moveTo>
                    <a:pt x="946" y="1"/>
                  </a:moveTo>
                  <a:cubicBezTo>
                    <a:pt x="724" y="1"/>
                    <a:pt x="556" y="147"/>
                    <a:pt x="502" y="334"/>
                  </a:cubicBezTo>
                  <a:cubicBezTo>
                    <a:pt x="462" y="316"/>
                    <a:pt x="409" y="316"/>
                    <a:pt x="351" y="316"/>
                  </a:cubicBezTo>
                  <a:cubicBezTo>
                    <a:pt x="223" y="316"/>
                    <a:pt x="112" y="369"/>
                    <a:pt x="58" y="480"/>
                  </a:cubicBezTo>
                  <a:cubicBezTo>
                    <a:pt x="18" y="538"/>
                    <a:pt x="1" y="591"/>
                    <a:pt x="1" y="649"/>
                  </a:cubicBezTo>
                  <a:cubicBezTo>
                    <a:pt x="1" y="685"/>
                    <a:pt x="18" y="702"/>
                    <a:pt x="18" y="742"/>
                  </a:cubicBezTo>
                  <a:lnTo>
                    <a:pt x="1777" y="742"/>
                  </a:lnTo>
                  <a:cubicBezTo>
                    <a:pt x="1794" y="702"/>
                    <a:pt x="1794" y="685"/>
                    <a:pt x="1794" y="649"/>
                  </a:cubicBezTo>
                  <a:cubicBezTo>
                    <a:pt x="1794" y="463"/>
                    <a:pt x="1630" y="316"/>
                    <a:pt x="1444" y="316"/>
                  </a:cubicBezTo>
                  <a:lnTo>
                    <a:pt x="1368" y="316"/>
                  </a:lnTo>
                  <a:cubicBezTo>
                    <a:pt x="1350" y="241"/>
                    <a:pt x="1315" y="187"/>
                    <a:pt x="1257" y="130"/>
                  </a:cubicBezTo>
                  <a:cubicBezTo>
                    <a:pt x="1186" y="59"/>
                    <a:pt x="1075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68976" y="4105088"/>
              <a:ext cx="96374" cy="81948"/>
            </a:xfrm>
            <a:custGeom>
              <a:avLst/>
              <a:gdLst/>
              <a:ahLst/>
              <a:cxnLst/>
              <a:rect l="l" t="t" r="r" b="b"/>
              <a:pathLst>
                <a:path w="481" h="409" extrusionOk="0">
                  <a:moveTo>
                    <a:pt x="316" y="0"/>
                  </a:moveTo>
                  <a:cubicBezTo>
                    <a:pt x="316" y="0"/>
                    <a:pt x="205" y="94"/>
                    <a:pt x="223" y="222"/>
                  </a:cubicBezTo>
                  <a:cubicBezTo>
                    <a:pt x="187" y="169"/>
                    <a:pt x="112" y="134"/>
                    <a:pt x="1" y="111"/>
                  </a:cubicBezTo>
                  <a:lnTo>
                    <a:pt x="1" y="111"/>
                  </a:lnTo>
                  <a:cubicBezTo>
                    <a:pt x="1" y="111"/>
                    <a:pt x="1" y="373"/>
                    <a:pt x="298" y="409"/>
                  </a:cubicBezTo>
                  <a:cubicBezTo>
                    <a:pt x="298" y="409"/>
                    <a:pt x="480" y="20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58099" y="3923560"/>
              <a:ext cx="70528" cy="52695"/>
            </a:xfrm>
            <a:custGeom>
              <a:avLst/>
              <a:gdLst/>
              <a:ahLst/>
              <a:cxnLst/>
              <a:rect l="l" t="t" r="r" b="b"/>
              <a:pathLst>
                <a:path w="352" h="263" extrusionOk="0">
                  <a:moveTo>
                    <a:pt x="76" y="1"/>
                  </a:moveTo>
                  <a:cubicBezTo>
                    <a:pt x="76" y="1"/>
                    <a:pt x="1" y="152"/>
                    <a:pt x="187" y="263"/>
                  </a:cubicBezTo>
                  <a:cubicBezTo>
                    <a:pt x="187" y="263"/>
                    <a:pt x="351" y="187"/>
                    <a:pt x="298" y="1"/>
                  </a:cubicBezTo>
                  <a:lnTo>
                    <a:pt x="298" y="1"/>
                  </a:lnTo>
                  <a:cubicBezTo>
                    <a:pt x="298" y="1"/>
                    <a:pt x="223" y="41"/>
                    <a:pt x="187" y="129"/>
                  </a:cubicBezTo>
                  <a:cubicBezTo>
                    <a:pt x="169" y="76"/>
                    <a:pt x="147" y="4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02741" y="3998295"/>
              <a:ext cx="66921" cy="56101"/>
            </a:xfrm>
            <a:custGeom>
              <a:avLst/>
              <a:gdLst/>
              <a:ahLst/>
              <a:cxnLst/>
              <a:rect l="l" t="t" r="r" b="b"/>
              <a:pathLst>
                <a:path w="334" h="280" extrusionOk="0">
                  <a:moveTo>
                    <a:pt x="147" y="1"/>
                  </a:moveTo>
                  <a:cubicBezTo>
                    <a:pt x="147" y="1"/>
                    <a:pt x="1" y="89"/>
                    <a:pt x="76" y="276"/>
                  </a:cubicBezTo>
                  <a:cubicBezTo>
                    <a:pt x="76" y="276"/>
                    <a:pt x="93" y="279"/>
                    <a:pt x="118" y="279"/>
                  </a:cubicBezTo>
                  <a:cubicBezTo>
                    <a:pt x="176" y="279"/>
                    <a:pt x="281" y="262"/>
                    <a:pt x="334" y="147"/>
                  </a:cubicBezTo>
                  <a:cubicBezTo>
                    <a:pt x="334" y="147"/>
                    <a:pt x="303" y="135"/>
                    <a:pt x="260" y="135"/>
                  </a:cubicBezTo>
                  <a:cubicBezTo>
                    <a:pt x="227" y="135"/>
                    <a:pt x="187" y="142"/>
                    <a:pt x="147" y="165"/>
                  </a:cubicBezTo>
                  <a:cubicBezTo>
                    <a:pt x="169" y="129"/>
                    <a:pt x="187" y="72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98753" y="4068622"/>
              <a:ext cx="63315" cy="55300"/>
            </a:xfrm>
            <a:custGeom>
              <a:avLst/>
              <a:gdLst/>
              <a:ahLst/>
              <a:cxnLst/>
              <a:rect l="l" t="t" r="r" b="b"/>
              <a:pathLst>
                <a:path w="316" h="276" extrusionOk="0">
                  <a:moveTo>
                    <a:pt x="204" y="0"/>
                  </a:moveTo>
                  <a:cubicBezTo>
                    <a:pt x="204" y="0"/>
                    <a:pt x="133" y="71"/>
                    <a:pt x="151" y="165"/>
                  </a:cubicBezTo>
                  <a:cubicBezTo>
                    <a:pt x="111" y="129"/>
                    <a:pt x="76" y="94"/>
                    <a:pt x="0" y="94"/>
                  </a:cubicBezTo>
                  <a:cubicBezTo>
                    <a:pt x="0" y="94"/>
                    <a:pt x="0" y="258"/>
                    <a:pt x="187" y="276"/>
                  </a:cubicBezTo>
                  <a:cubicBezTo>
                    <a:pt x="187" y="276"/>
                    <a:pt x="315" y="147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21213" y="4123722"/>
              <a:ext cx="66921" cy="56302"/>
            </a:xfrm>
            <a:custGeom>
              <a:avLst/>
              <a:gdLst/>
              <a:ahLst/>
              <a:cxnLst/>
              <a:rect l="l" t="t" r="r" b="b"/>
              <a:pathLst>
                <a:path w="334" h="281" extrusionOk="0">
                  <a:moveTo>
                    <a:pt x="112" y="1"/>
                  </a:moveTo>
                  <a:cubicBezTo>
                    <a:pt x="112" y="1"/>
                    <a:pt x="1" y="129"/>
                    <a:pt x="130" y="280"/>
                  </a:cubicBezTo>
                  <a:cubicBezTo>
                    <a:pt x="130" y="280"/>
                    <a:pt x="316" y="263"/>
                    <a:pt x="334" y="76"/>
                  </a:cubicBezTo>
                  <a:lnTo>
                    <a:pt x="334" y="76"/>
                  </a:lnTo>
                  <a:cubicBezTo>
                    <a:pt x="334" y="76"/>
                    <a:pt x="241" y="76"/>
                    <a:pt x="187" y="152"/>
                  </a:cubicBezTo>
                  <a:cubicBezTo>
                    <a:pt x="187" y="112"/>
                    <a:pt x="165" y="58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88095" y="4090862"/>
              <a:ext cx="37668" cy="33060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54" y="0"/>
                  </a:moveTo>
                  <a:cubicBezTo>
                    <a:pt x="54" y="0"/>
                    <a:pt x="1" y="94"/>
                    <a:pt x="94" y="165"/>
                  </a:cubicBezTo>
                  <a:cubicBezTo>
                    <a:pt x="94" y="165"/>
                    <a:pt x="187" y="129"/>
                    <a:pt x="187" y="36"/>
                  </a:cubicBezTo>
                  <a:lnTo>
                    <a:pt x="187" y="36"/>
                  </a:lnTo>
                  <a:cubicBezTo>
                    <a:pt x="187" y="36"/>
                    <a:pt x="130" y="36"/>
                    <a:pt x="112" y="94"/>
                  </a:cubicBezTo>
                  <a:cubicBezTo>
                    <a:pt x="94" y="54"/>
                    <a:pt x="94" y="18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36279" y="4042775"/>
              <a:ext cx="62513" cy="56302"/>
            </a:xfrm>
            <a:custGeom>
              <a:avLst/>
              <a:gdLst/>
              <a:ahLst/>
              <a:cxnLst/>
              <a:rect l="l" t="t" r="r" b="b"/>
              <a:pathLst>
                <a:path w="312" h="281" extrusionOk="0">
                  <a:moveTo>
                    <a:pt x="165" y="1"/>
                  </a:moveTo>
                  <a:cubicBezTo>
                    <a:pt x="165" y="1"/>
                    <a:pt x="129" y="72"/>
                    <a:pt x="165" y="165"/>
                  </a:cubicBezTo>
                  <a:cubicBezTo>
                    <a:pt x="140" y="152"/>
                    <a:pt x="103" y="140"/>
                    <a:pt x="59" y="140"/>
                  </a:cubicBezTo>
                  <a:cubicBezTo>
                    <a:pt x="41" y="140"/>
                    <a:pt x="21" y="142"/>
                    <a:pt x="0" y="147"/>
                  </a:cubicBezTo>
                  <a:cubicBezTo>
                    <a:pt x="0" y="147"/>
                    <a:pt x="29" y="281"/>
                    <a:pt x="185" y="281"/>
                  </a:cubicBezTo>
                  <a:cubicBezTo>
                    <a:pt x="202" y="281"/>
                    <a:pt x="220" y="279"/>
                    <a:pt x="240" y="276"/>
                  </a:cubicBezTo>
                  <a:cubicBezTo>
                    <a:pt x="240" y="276"/>
                    <a:pt x="311" y="112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-675925" y="-631450"/>
            <a:ext cx="1637700" cy="16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77" y="1006238"/>
            <a:ext cx="7422600" cy="17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10450" y="2825725"/>
            <a:ext cx="4072200" cy="383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24" name="Google Shape;24;p2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86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7620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286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7620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2864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7620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"/>
          </p:nvPr>
        </p:nvSpPr>
        <p:spPr>
          <a:xfrm>
            <a:off x="720000" y="1810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8"/>
          </p:nvPr>
        </p:nvSpPr>
        <p:spPr>
          <a:xfrm>
            <a:off x="3419275" y="1810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9"/>
          </p:nvPr>
        </p:nvSpPr>
        <p:spPr>
          <a:xfrm>
            <a:off x="6118550" y="1810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3"/>
          </p:nvPr>
        </p:nvSpPr>
        <p:spPr>
          <a:xfrm>
            <a:off x="720000" y="32438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4"/>
          </p:nvPr>
        </p:nvSpPr>
        <p:spPr>
          <a:xfrm>
            <a:off x="3419275" y="32438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5"/>
          </p:nvPr>
        </p:nvSpPr>
        <p:spPr>
          <a:xfrm>
            <a:off x="6118550" y="32438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216" name="Google Shape;216;p13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3"/>
          <p:cNvGrpSpPr/>
          <p:nvPr/>
        </p:nvGrpSpPr>
        <p:grpSpPr>
          <a:xfrm flipH="1">
            <a:off x="8375578" y="3726549"/>
            <a:ext cx="418109" cy="1069486"/>
            <a:chOff x="412486" y="2194951"/>
            <a:chExt cx="463639" cy="1185946"/>
          </a:xfrm>
        </p:grpSpPr>
        <p:sp>
          <p:nvSpPr>
            <p:cNvPr id="219" name="Google Shape;219;p13"/>
            <p:cNvSpPr/>
            <p:nvPr/>
          </p:nvSpPr>
          <p:spPr>
            <a:xfrm>
              <a:off x="412486" y="2194951"/>
              <a:ext cx="463639" cy="830102"/>
            </a:xfrm>
            <a:custGeom>
              <a:avLst/>
              <a:gdLst/>
              <a:ahLst/>
              <a:cxnLst/>
              <a:rect l="l" t="t" r="r" b="b"/>
              <a:pathLst>
                <a:path w="2314" h="4143" extrusionOk="0">
                  <a:moveTo>
                    <a:pt x="1168" y="0"/>
                  </a:moveTo>
                  <a:cubicBezTo>
                    <a:pt x="520" y="0"/>
                    <a:pt x="1" y="497"/>
                    <a:pt x="1" y="1110"/>
                  </a:cubicBezTo>
                  <a:lnTo>
                    <a:pt x="1" y="3033"/>
                  </a:lnTo>
                  <a:cubicBezTo>
                    <a:pt x="1" y="3645"/>
                    <a:pt x="520" y="4143"/>
                    <a:pt x="1168" y="4143"/>
                  </a:cubicBezTo>
                  <a:cubicBezTo>
                    <a:pt x="1794" y="4143"/>
                    <a:pt x="2314" y="3645"/>
                    <a:pt x="2314" y="3033"/>
                  </a:cubicBezTo>
                  <a:lnTo>
                    <a:pt x="2314" y="1110"/>
                  </a:lnTo>
                  <a:cubicBezTo>
                    <a:pt x="2314" y="497"/>
                    <a:pt x="1794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86420" y="2617516"/>
              <a:ext cx="315972" cy="763381"/>
            </a:xfrm>
            <a:custGeom>
              <a:avLst/>
              <a:gdLst/>
              <a:ahLst/>
              <a:cxnLst/>
              <a:rect l="l" t="t" r="r" b="b"/>
              <a:pathLst>
                <a:path w="1577" h="3810" extrusionOk="0">
                  <a:moveTo>
                    <a:pt x="799" y="0"/>
                  </a:moveTo>
                  <a:cubicBezTo>
                    <a:pt x="724" y="0"/>
                    <a:pt x="648" y="53"/>
                    <a:pt x="648" y="129"/>
                  </a:cubicBezTo>
                  <a:lnTo>
                    <a:pt x="648" y="1350"/>
                  </a:lnTo>
                  <a:cubicBezTo>
                    <a:pt x="426" y="1297"/>
                    <a:pt x="244" y="1052"/>
                    <a:pt x="244" y="608"/>
                  </a:cubicBezTo>
                  <a:cubicBezTo>
                    <a:pt x="244" y="537"/>
                    <a:pt x="187" y="497"/>
                    <a:pt x="111" y="497"/>
                  </a:cubicBezTo>
                  <a:cubicBezTo>
                    <a:pt x="58" y="497"/>
                    <a:pt x="0" y="537"/>
                    <a:pt x="0" y="608"/>
                  </a:cubicBezTo>
                  <a:cubicBezTo>
                    <a:pt x="0" y="906"/>
                    <a:pt x="93" y="1163"/>
                    <a:pt x="244" y="1350"/>
                  </a:cubicBezTo>
                  <a:cubicBezTo>
                    <a:pt x="355" y="1479"/>
                    <a:pt x="502" y="1572"/>
                    <a:pt x="648" y="1590"/>
                  </a:cubicBezTo>
                  <a:lnTo>
                    <a:pt x="648" y="3810"/>
                  </a:lnTo>
                  <a:lnTo>
                    <a:pt x="928" y="3810"/>
                  </a:lnTo>
                  <a:lnTo>
                    <a:pt x="928" y="1590"/>
                  </a:lnTo>
                  <a:cubicBezTo>
                    <a:pt x="1261" y="1536"/>
                    <a:pt x="1576" y="1186"/>
                    <a:pt x="1576" y="608"/>
                  </a:cubicBezTo>
                  <a:cubicBezTo>
                    <a:pt x="1576" y="537"/>
                    <a:pt x="1519" y="497"/>
                    <a:pt x="1465" y="497"/>
                  </a:cubicBezTo>
                  <a:cubicBezTo>
                    <a:pt x="1408" y="497"/>
                    <a:pt x="1354" y="537"/>
                    <a:pt x="1354" y="608"/>
                  </a:cubicBezTo>
                  <a:cubicBezTo>
                    <a:pt x="1354" y="1052"/>
                    <a:pt x="1150" y="1297"/>
                    <a:pt x="928" y="1350"/>
                  </a:cubicBezTo>
                  <a:lnTo>
                    <a:pt x="928" y="129"/>
                  </a:lnTo>
                  <a:cubicBezTo>
                    <a:pt x="928" y="53"/>
                    <a:pt x="870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3"/>
          <p:cNvSpPr/>
          <p:nvPr/>
        </p:nvSpPr>
        <p:spPr>
          <a:xfrm>
            <a:off x="8568700" y="587000"/>
            <a:ext cx="955200" cy="95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4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225" name="Google Shape;225;p14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135215" y="158166"/>
            <a:ext cx="9557837" cy="3193496"/>
            <a:chOff x="135215" y="158166"/>
            <a:chExt cx="9557837" cy="3193496"/>
          </a:xfrm>
        </p:grpSpPr>
        <p:sp>
          <p:nvSpPr>
            <p:cNvPr id="228" name="Google Shape;228;p14"/>
            <p:cNvSpPr/>
            <p:nvPr/>
          </p:nvSpPr>
          <p:spPr>
            <a:xfrm>
              <a:off x="7680007" y="158166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8598899" y="311708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03758" y="164191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flipH="1">
              <a:off x="135215" y="439523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4"/>
          <p:cNvSpPr/>
          <p:nvPr/>
        </p:nvSpPr>
        <p:spPr>
          <a:xfrm>
            <a:off x="8598900" y="1756000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33" name="Google Shape;233;p14"/>
          <p:cNvGrpSpPr/>
          <p:nvPr/>
        </p:nvGrpSpPr>
        <p:grpSpPr>
          <a:xfrm flipH="1">
            <a:off x="149312" y="4480759"/>
            <a:ext cx="8794710" cy="330197"/>
            <a:chOff x="149312" y="4480759"/>
            <a:chExt cx="8794710" cy="330197"/>
          </a:xfrm>
        </p:grpSpPr>
        <p:grpSp>
          <p:nvGrpSpPr>
            <p:cNvPr id="234" name="Google Shape;234;p14"/>
            <p:cNvGrpSpPr/>
            <p:nvPr/>
          </p:nvGrpSpPr>
          <p:grpSpPr>
            <a:xfrm>
              <a:off x="8243445" y="4573467"/>
              <a:ext cx="700577" cy="229940"/>
              <a:chOff x="3867420" y="4027117"/>
              <a:chExt cx="700577" cy="229940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4030625" y="4027117"/>
                <a:ext cx="537372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111" extrusionOk="0">
                    <a:moveTo>
                      <a:pt x="1403" y="0"/>
                    </a:moveTo>
                    <a:cubicBezTo>
                      <a:pt x="1070" y="0"/>
                      <a:pt x="813" y="222"/>
                      <a:pt x="737" y="515"/>
                    </a:cubicBezTo>
                    <a:cubicBezTo>
                      <a:pt x="666" y="480"/>
                      <a:pt x="591" y="462"/>
                      <a:pt x="515" y="462"/>
                    </a:cubicBezTo>
                    <a:cubicBezTo>
                      <a:pt x="315" y="462"/>
                      <a:pt x="147" y="555"/>
                      <a:pt x="53" y="720"/>
                    </a:cubicBezTo>
                    <a:cubicBezTo>
                      <a:pt x="18" y="795"/>
                      <a:pt x="0" y="888"/>
                      <a:pt x="0" y="982"/>
                    </a:cubicBezTo>
                    <a:cubicBezTo>
                      <a:pt x="0" y="1017"/>
                      <a:pt x="0" y="1070"/>
                      <a:pt x="18" y="1110"/>
                    </a:cubicBezTo>
                    <a:lnTo>
                      <a:pt x="2664" y="1110"/>
                    </a:lnTo>
                    <a:cubicBezTo>
                      <a:pt x="2682" y="1070"/>
                      <a:pt x="2682" y="1017"/>
                      <a:pt x="2682" y="982"/>
                    </a:cubicBezTo>
                    <a:cubicBezTo>
                      <a:pt x="2682" y="684"/>
                      <a:pt x="2460" y="462"/>
                      <a:pt x="2162" y="462"/>
                    </a:cubicBezTo>
                    <a:lnTo>
                      <a:pt x="2051" y="462"/>
                    </a:lnTo>
                    <a:cubicBezTo>
                      <a:pt x="2016" y="369"/>
                      <a:pt x="1958" y="276"/>
                      <a:pt x="1887" y="182"/>
                    </a:cubicBezTo>
                    <a:cubicBezTo>
                      <a:pt x="1758" y="71"/>
                      <a:pt x="1590" y="0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3867420" y="4101175"/>
                <a:ext cx="374678" cy="15588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78" extrusionOk="0">
                    <a:moveTo>
                      <a:pt x="982" y="0"/>
                    </a:moveTo>
                    <a:cubicBezTo>
                      <a:pt x="760" y="0"/>
                      <a:pt x="573" y="147"/>
                      <a:pt x="520" y="351"/>
                    </a:cubicBezTo>
                    <a:cubicBezTo>
                      <a:pt x="462" y="333"/>
                      <a:pt x="427" y="333"/>
                      <a:pt x="373" y="333"/>
                    </a:cubicBezTo>
                    <a:cubicBezTo>
                      <a:pt x="222" y="333"/>
                      <a:pt x="111" y="387"/>
                      <a:pt x="58" y="498"/>
                    </a:cubicBezTo>
                    <a:cubicBezTo>
                      <a:pt x="18" y="555"/>
                      <a:pt x="0" y="626"/>
                      <a:pt x="0" y="684"/>
                    </a:cubicBezTo>
                    <a:cubicBezTo>
                      <a:pt x="0" y="720"/>
                      <a:pt x="0" y="737"/>
                      <a:pt x="18" y="777"/>
                    </a:cubicBezTo>
                    <a:lnTo>
                      <a:pt x="1870" y="777"/>
                    </a:lnTo>
                    <a:lnTo>
                      <a:pt x="1870" y="684"/>
                    </a:lnTo>
                    <a:cubicBezTo>
                      <a:pt x="1870" y="480"/>
                      <a:pt x="1705" y="333"/>
                      <a:pt x="1519" y="333"/>
                    </a:cubicBezTo>
                    <a:lnTo>
                      <a:pt x="1426" y="333"/>
                    </a:lnTo>
                    <a:cubicBezTo>
                      <a:pt x="1408" y="258"/>
                      <a:pt x="1372" y="182"/>
                      <a:pt x="1315" y="129"/>
                    </a:cubicBezTo>
                    <a:cubicBezTo>
                      <a:pt x="1221" y="54"/>
                      <a:pt x="1110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4"/>
            <p:cNvGrpSpPr/>
            <p:nvPr/>
          </p:nvGrpSpPr>
          <p:grpSpPr>
            <a:xfrm>
              <a:off x="149312" y="4480759"/>
              <a:ext cx="812469" cy="330197"/>
              <a:chOff x="1505862" y="3919522"/>
              <a:chExt cx="812469" cy="330197"/>
            </a:xfrm>
          </p:grpSpPr>
          <p:sp>
            <p:nvSpPr>
              <p:cNvPr id="238" name="Google Shape;238;p14"/>
              <p:cNvSpPr/>
              <p:nvPr/>
            </p:nvSpPr>
            <p:spPr>
              <a:xfrm>
                <a:off x="1505862" y="3919522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5"/>
          <p:cNvGrpSpPr/>
          <p:nvPr/>
        </p:nvGrpSpPr>
        <p:grpSpPr>
          <a:xfrm>
            <a:off x="111264" y="4551630"/>
            <a:ext cx="1310361" cy="300041"/>
            <a:chOff x="885437" y="4465881"/>
            <a:chExt cx="1490402" cy="341266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1482423" y="4502796"/>
              <a:ext cx="893416" cy="304351"/>
              <a:chOff x="2826048" y="3938787"/>
              <a:chExt cx="893416" cy="304351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5"/>
            <p:cNvGrpSpPr/>
            <p:nvPr/>
          </p:nvGrpSpPr>
          <p:grpSpPr>
            <a:xfrm>
              <a:off x="885437" y="4465881"/>
              <a:ext cx="812469" cy="330198"/>
              <a:chOff x="1505862" y="3916547"/>
              <a:chExt cx="812469" cy="330198"/>
            </a:xfrm>
          </p:grpSpPr>
          <p:sp>
            <p:nvSpPr>
              <p:cNvPr id="261" name="Google Shape;261;p15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" name="Google Shape;271;p15"/>
          <p:cNvGrpSpPr/>
          <p:nvPr/>
        </p:nvGrpSpPr>
        <p:grpSpPr>
          <a:xfrm>
            <a:off x="8485497" y="3984049"/>
            <a:ext cx="619320" cy="823090"/>
            <a:chOff x="4267228" y="2557799"/>
            <a:chExt cx="619320" cy="823090"/>
          </a:xfrm>
        </p:grpSpPr>
        <p:sp>
          <p:nvSpPr>
            <p:cNvPr id="272" name="Google Shape;272;p15"/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5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276" name="Google Shape;276;p15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5"/>
          <p:cNvGrpSpPr/>
          <p:nvPr/>
        </p:nvGrpSpPr>
        <p:grpSpPr>
          <a:xfrm>
            <a:off x="-385168" y="169692"/>
            <a:ext cx="9507451" cy="3497497"/>
            <a:chOff x="-385168" y="169692"/>
            <a:chExt cx="9507451" cy="3497497"/>
          </a:xfrm>
        </p:grpSpPr>
        <p:sp>
          <p:nvSpPr>
            <p:cNvPr id="279" name="Google Shape;279;p15"/>
            <p:cNvSpPr/>
            <p:nvPr/>
          </p:nvSpPr>
          <p:spPr>
            <a:xfrm>
              <a:off x="-385168" y="2513429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739274" y="169692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512708" y="544691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567490" y="3467235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5"/>
          <p:cNvSpPr/>
          <p:nvPr/>
        </p:nvSpPr>
        <p:spPr>
          <a:xfrm>
            <a:off x="-659675" y="1142975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ubTitle" idx="1"/>
          </p:nvPr>
        </p:nvSpPr>
        <p:spPr>
          <a:xfrm>
            <a:off x="713225" y="2256063"/>
            <a:ext cx="23094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2"/>
          </p:nvPr>
        </p:nvSpPr>
        <p:spPr>
          <a:xfrm>
            <a:off x="3417230" y="2256063"/>
            <a:ext cx="23094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3"/>
          </p:nvPr>
        </p:nvSpPr>
        <p:spPr>
          <a:xfrm>
            <a:off x="6121241" y="2256063"/>
            <a:ext cx="23094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4"/>
          </p:nvPr>
        </p:nvSpPr>
        <p:spPr>
          <a:xfrm>
            <a:off x="713225" y="1636250"/>
            <a:ext cx="23094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subTitle" idx="5"/>
          </p:nvPr>
        </p:nvSpPr>
        <p:spPr>
          <a:xfrm>
            <a:off x="3417236" y="1636250"/>
            <a:ext cx="23094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6"/>
          </p:nvPr>
        </p:nvSpPr>
        <p:spPr>
          <a:xfrm>
            <a:off x="6121247" y="1636250"/>
            <a:ext cx="23094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334" name="Google Shape;334;p18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135003" y="159017"/>
            <a:ext cx="9125406" cy="4358759"/>
            <a:chOff x="135003" y="159017"/>
            <a:chExt cx="9125406" cy="4358759"/>
          </a:xfrm>
        </p:grpSpPr>
        <p:sp>
          <p:nvSpPr>
            <p:cNvPr id="337" name="Google Shape;337;p18"/>
            <p:cNvSpPr/>
            <p:nvPr/>
          </p:nvSpPr>
          <p:spPr>
            <a:xfrm>
              <a:off x="135007" y="4322679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556674" y="159017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8650833" y="205916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35003" y="38662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8"/>
          <p:cNvSpPr/>
          <p:nvPr/>
        </p:nvSpPr>
        <p:spPr>
          <a:xfrm>
            <a:off x="8430775" y="445025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9"/>
          <p:cNvGrpSpPr/>
          <p:nvPr/>
        </p:nvGrpSpPr>
        <p:grpSpPr>
          <a:xfrm>
            <a:off x="118986" y="3625726"/>
            <a:ext cx="463639" cy="1185946"/>
            <a:chOff x="412486" y="2194951"/>
            <a:chExt cx="463639" cy="1185946"/>
          </a:xfrm>
        </p:grpSpPr>
        <p:sp>
          <p:nvSpPr>
            <p:cNvPr id="344" name="Google Shape;344;p19"/>
            <p:cNvSpPr/>
            <p:nvPr/>
          </p:nvSpPr>
          <p:spPr>
            <a:xfrm>
              <a:off x="412486" y="2194951"/>
              <a:ext cx="463639" cy="830102"/>
            </a:xfrm>
            <a:custGeom>
              <a:avLst/>
              <a:gdLst/>
              <a:ahLst/>
              <a:cxnLst/>
              <a:rect l="l" t="t" r="r" b="b"/>
              <a:pathLst>
                <a:path w="2314" h="4143" extrusionOk="0">
                  <a:moveTo>
                    <a:pt x="1168" y="0"/>
                  </a:moveTo>
                  <a:cubicBezTo>
                    <a:pt x="520" y="0"/>
                    <a:pt x="1" y="497"/>
                    <a:pt x="1" y="1110"/>
                  </a:cubicBezTo>
                  <a:lnTo>
                    <a:pt x="1" y="3033"/>
                  </a:lnTo>
                  <a:cubicBezTo>
                    <a:pt x="1" y="3645"/>
                    <a:pt x="520" y="4143"/>
                    <a:pt x="1168" y="4143"/>
                  </a:cubicBezTo>
                  <a:cubicBezTo>
                    <a:pt x="1794" y="4143"/>
                    <a:pt x="2314" y="3645"/>
                    <a:pt x="2314" y="3033"/>
                  </a:cubicBezTo>
                  <a:lnTo>
                    <a:pt x="2314" y="1110"/>
                  </a:lnTo>
                  <a:cubicBezTo>
                    <a:pt x="2314" y="497"/>
                    <a:pt x="1794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86420" y="2617516"/>
              <a:ext cx="315972" cy="763381"/>
            </a:xfrm>
            <a:custGeom>
              <a:avLst/>
              <a:gdLst/>
              <a:ahLst/>
              <a:cxnLst/>
              <a:rect l="l" t="t" r="r" b="b"/>
              <a:pathLst>
                <a:path w="1577" h="3810" extrusionOk="0">
                  <a:moveTo>
                    <a:pt x="799" y="0"/>
                  </a:moveTo>
                  <a:cubicBezTo>
                    <a:pt x="724" y="0"/>
                    <a:pt x="648" y="53"/>
                    <a:pt x="648" y="129"/>
                  </a:cubicBezTo>
                  <a:lnTo>
                    <a:pt x="648" y="1350"/>
                  </a:lnTo>
                  <a:cubicBezTo>
                    <a:pt x="426" y="1297"/>
                    <a:pt x="244" y="1052"/>
                    <a:pt x="244" y="608"/>
                  </a:cubicBezTo>
                  <a:cubicBezTo>
                    <a:pt x="244" y="537"/>
                    <a:pt x="187" y="497"/>
                    <a:pt x="111" y="497"/>
                  </a:cubicBezTo>
                  <a:cubicBezTo>
                    <a:pt x="58" y="497"/>
                    <a:pt x="0" y="537"/>
                    <a:pt x="0" y="608"/>
                  </a:cubicBezTo>
                  <a:cubicBezTo>
                    <a:pt x="0" y="906"/>
                    <a:pt x="93" y="1163"/>
                    <a:pt x="244" y="1350"/>
                  </a:cubicBezTo>
                  <a:cubicBezTo>
                    <a:pt x="355" y="1479"/>
                    <a:pt x="502" y="1572"/>
                    <a:pt x="648" y="1590"/>
                  </a:cubicBezTo>
                  <a:lnTo>
                    <a:pt x="648" y="3810"/>
                  </a:lnTo>
                  <a:lnTo>
                    <a:pt x="928" y="3810"/>
                  </a:lnTo>
                  <a:lnTo>
                    <a:pt x="928" y="1590"/>
                  </a:lnTo>
                  <a:cubicBezTo>
                    <a:pt x="1261" y="1536"/>
                    <a:pt x="1576" y="1186"/>
                    <a:pt x="1576" y="608"/>
                  </a:cubicBezTo>
                  <a:cubicBezTo>
                    <a:pt x="1576" y="537"/>
                    <a:pt x="1519" y="497"/>
                    <a:pt x="1465" y="497"/>
                  </a:cubicBezTo>
                  <a:cubicBezTo>
                    <a:pt x="1408" y="497"/>
                    <a:pt x="1354" y="537"/>
                    <a:pt x="1354" y="608"/>
                  </a:cubicBezTo>
                  <a:cubicBezTo>
                    <a:pt x="1354" y="1052"/>
                    <a:pt x="1150" y="1297"/>
                    <a:pt x="928" y="1350"/>
                  </a:cubicBezTo>
                  <a:lnTo>
                    <a:pt x="928" y="129"/>
                  </a:lnTo>
                  <a:cubicBezTo>
                    <a:pt x="928" y="53"/>
                    <a:pt x="870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8147407" y="4603992"/>
            <a:ext cx="726915" cy="222603"/>
            <a:chOff x="3841082" y="4024142"/>
            <a:chExt cx="726915" cy="222603"/>
          </a:xfrm>
        </p:grpSpPr>
        <p:sp>
          <p:nvSpPr>
            <p:cNvPr id="347" name="Google Shape;347;p19"/>
            <p:cNvSpPr/>
            <p:nvPr/>
          </p:nvSpPr>
          <p:spPr>
            <a:xfrm>
              <a:off x="4030625" y="4024142"/>
              <a:ext cx="537372" cy="222603"/>
            </a:xfrm>
            <a:custGeom>
              <a:avLst/>
              <a:gdLst/>
              <a:ahLst/>
              <a:cxnLst/>
              <a:rect l="l" t="t" r="r" b="b"/>
              <a:pathLst>
                <a:path w="2682" h="1111" extrusionOk="0">
                  <a:moveTo>
                    <a:pt x="1403" y="0"/>
                  </a:moveTo>
                  <a:cubicBezTo>
                    <a:pt x="1070" y="0"/>
                    <a:pt x="813" y="222"/>
                    <a:pt x="737" y="515"/>
                  </a:cubicBezTo>
                  <a:cubicBezTo>
                    <a:pt x="666" y="480"/>
                    <a:pt x="591" y="462"/>
                    <a:pt x="515" y="462"/>
                  </a:cubicBezTo>
                  <a:cubicBezTo>
                    <a:pt x="315" y="462"/>
                    <a:pt x="147" y="555"/>
                    <a:pt x="53" y="720"/>
                  </a:cubicBezTo>
                  <a:cubicBezTo>
                    <a:pt x="18" y="795"/>
                    <a:pt x="0" y="888"/>
                    <a:pt x="0" y="982"/>
                  </a:cubicBezTo>
                  <a:cubicBezTo>
                    <a:pt x="0" y="1017"/>
                    <a:pt x="0" y="1070"/>
                    <a:pt x="18" y="1110"/>
                  </a:cubicBezTo>
                  <a:lnTo>
                    <a:pt x="2664" y="1110"/>
                  </a:lnTo>
                  <a:cubicBezTo>
                    <a:pt x="2682" y="1070"/>
                    <a:pt x="2682" y="1017"/>
                    <a:pt x="2682" y="982"/>
                  </a:cubicBezTo>
                  <a:cubicBezTo>
                    <a:pt x="2682" y="684"/>
                    <a:pt x="2460" y="462"/>
                    <a:pt x="2162" y="462"/>
                  </a:cubicBezTo>
                  <a:lnTo>
                    <a:pt x="2051" y="462"/>
                  </a:lnTo>
                  <a:cubicBezTo>
                    <a:pt x="2016" y="369"/>
                    <a:pt x="1958" y="276"/>
                    <a:pt x="1887" y="182"/>
                  </a:cubicBezTo>
                  <a:cubicBezTo>
                    <a:pt x="1758" y="71"/>
                    <a:pt x="1590" y="0"/>
                    <a:pt x="1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3841082" y="4090862"/>
              <a:ext cx="374678" cy="155882"/>
            </a:xfrm>
            <a:custGeom>
              <a:avLst/>
              <a:gdLst/>
              <a:ahLst/>
              <a:cxnLst/>
              <a:rect l="l" t="t" r="r" b="b"/>
              <a:pathLst>
                <a:path w="1870" h="778" extrusionOk="0">
                  <a:moveTo>
                    <a:pt x="982" y="0"/>
                  </a:moveTo>
                  <a:cubicBezTo>
                    <a:pt x="760" y="0"/>
                    <a:pt x="573" y="147"/>
                    <a:pt x="520" y="351"/>
                  </a:cubicBezTo>
                  <a:cubicBezTo>
                    <a:pt x="462" y="333"/>
                    <a:pt x="427" y="333"/>
                    <a:pt x="373" y="333"/>
                  </a:cubicBezTo>
                  <a:cubicBezTo>
                    <a:pt x="222" y="333"/>
                    <a:pt x="111" y="387"/>
                    <a:pt x="58" y="498"/>
                  </a:cubicBezTo>
                  <a:cubicBezTo>
                    <a:pt x="18" y="555"/>
                    <a:pt x="0" y="626"/>
                    <a:pt x="0" y="684"/>
                  </a:cubicBezTo>
                  <a:cubicBezTo>
                    <a:pt x="0" y="720"/>
                    <a:pt x="0" y="737"/>
                    <a:pt x="18" y="777"/>
                  </a:cubicBezTo>
                  <a:lnTo>
                    <a:pt x="1870" y="777"/>
                  </a:lnTo>
                  <a:lnTo>
                    <a:pt x="1870" y="684"/>
                  </a:lnTo>
                  <a:cubicBezTo>
                    <a:pt x="1870" y="480"/>
                    <a:pt x="1705" y="333"/>
                    <a:pt x="1519" y="333"/>
                  </a:cubicBezTo>
                  <a:lnTo>
                    <a:pt x="1426" y="333"/>
                  </a:lnTo>
                  <a:cubicBezTo>
                    <a:pt x="1408" y="258"/>
                    <a:pt x="1372" y="182"/>
                    <a:pt x="1315" y="129"/>
                  </a:cubicBezTo>
                  <a:cubicBezTo>
                    <a:pt x="1221" y="54"/>
                    <a:pt x="1110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ubTitle" idx="1"/>
          </p:nvPr>
        </p:nvSpPr>
        <p:spPr>
          <a:xfrm>
            <a:off x="720000" y="1795751"/>
            <a:ext cx="36039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2"/>
          </p:nvPr>
        </p:nvSpPr>
        <p:spPr>
          <a:xfrm>
            <a:off x="4826874" y="1795751"/>
            <a:ext cx="36039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ubTitle" idx="3"/>
          </p:nvPr>
        </p:nvSpPr>
        <p:spPr>
          <a:xfrm>
            <a:off x="720000" y="3456325"/>
            <a:ext cx="36519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4"/>
          </p:nvPr>
        </p:nvSpPr>
        <p:spPr>
          <a:xfrm>
            <a:off x="4826874" y="3456325"/>
            <a:ext cx="36039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ubTitle" idx="5"/>
          </p:nvPr>
        </p:nvSpPr>
        <p:spPr>
          <a:xfrm>
            <a:off x="720000" y="1455550"/>
            <a:ext cx="3603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6"/>
          </p:nvPr>
        </p:nvSpPr>
        <p:spPr>
          <a:xfrm>
            <a:off x="720001" y="3116200"/>
            <a:ext cx="3651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7"/>
          </p:nvPr>
        </p:nvSpPr>
        <p:spPr>
          <a:xfrm>
            <a:off x="4826839" y="1455550"/>
            <a:ext cx="3603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8"/>
          </p:nvPr>
        </p:nvSpPr>
        <p:spPr>
          <a:xfrm>
            <a:off x="4826839" y="3116200"/>
            <a:ext cx="3603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359" name="Google Shape;359;p19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9"/>
          <p:cNvGrpSpPr/>
          <p:nvPr/>
        </p:nvGrpSpPr>
        <p:grpSpPr>
          <a:xfrm>
            <a:off x="7676764" y="174670"/>
            <a:ext cx="1993963" cy="1818505"/>
            <a:chOff x="7676764" y="174670"/>
            <a:chExt cx="1993963" cy="1818505"/>
          </a:xfrm>
        </p:grpSpPr>
        <p:sp>
          <p:nvSpPr>
            <p:cNvPr id="362" name="Google Shape;362;p19"/>
            <p:cNvSpPr/>
            <p:nvPr/>
          </p:nvSpPr>
          <p:spPr>
            <a:xfrm>
              <a:off x="8147407" y="1455554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676764" y="17467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576574" y="1758592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9"/>
          <p:cNvSpPr/>
          <p:nvPr/>
        </p:nvSpPr>
        <p:spPr>
          <a:xfrm>
            <a:off x="-662125" y="799775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2"/>
          <p:cNvGrpSpPr/>
          <p:nvPr/>
        </p:nvGrpSpPr>
        <p:grpSpPr>
          <a:xfrm>
            <a:off x="917133" y="3488382"/>
            <a:ext cx="1301536" cy="1325907"/>
            <a:chOff x="7613187" y="366541"/>
            <a:chExt cx="1444385" cy="1471431"/>
          </a:xfrm>
        </p:grpSpPr>
        <p:sp>
          <p:nvSpPr>
            <p:cNvPr id="415" name="Google Shape;415;p22"/>
            <p:cNvSpPr/>
            <p:nvPr/>
          </p:nvSpPr>
          <p:spPr>
            <a:xfrm>
              <a:off x="7683027" y="487735"/>
              <a:ext cx="1306075" cy="1350209"/>
            </a:xfrm>
            <a:custGeom>
              <a:avLst/>
              <a:gdLst/>
              <a:ahLst/>
              <a:cxnLst/>
              <a:rect l="l" t="t" r="r" b="b"/>
              <a:pathLst>
                <a:path w="3815" h="3944" extrusionOk="0">
                  <a:moveTo>
                    <a:pt x="1905" y="0"/>
                  </a:moveTo>
                  <a:lnTo>
                    <a:pt x="1128" y="595"/>
                  </a:lnTo>
                  <a:lnTo>
                    <a:pt x="1057" y="649"/>
                  </a:lnTo>
                  <a:lnTo>
                    <a:pt x="58" y="1390"/>
                  </a:lnTo>
                  <a:lnTo>
                    <a:pt x="1" y="1426"/>
                  </a:lnTo>
                  <a:lnTo>
                    <a:pt x="1" y="3943"/>
                  </a:lnTo>
                  <a:lnTo>
                    <a:pt x="3815" y="3943"/>
                  </a:lnTo>
                  <a:lnTo>
                    <a:pt x="3815" y="1426"/>
                  </a:lnTo>
                  <a:lnTo>
                    <a:pt x="2758" y="631"/>
                  </a:lnTo>
                  <a:lnTo>
                    <a:pt x="2682" y="59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83027" y="963611"/>
              <a:ext cx="1306075" cy="32180"/>
            </a:xfrm>
            <a:custGeom>
              <a:avLst/>
              <a:gdLst/>
              <a:ahLst/>
              <a:cxnLst/>
              <a:rect l="l" t="t" r="r" b="b"/>
              <a:pathLst>
                <a:path w="3815" h="94" extrusionOk="0">
                  <a:moveTo>
                    <a:pt x="1" y="0"/>
                  </a:moveTo>
                  <a:lnTo>
                    <a:pt x="1" y="93"/>
                  </a:lnTo>
                  <a:lnTo>
                    <a:pt x="3815" y="93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317062" y="507592"/>
              <a:ext cx="32181" cy="468328"/>
            </a:xfrm>
            <a:custGeom>
              <a:avLst/>
              <a:gdLst/>
              <a:ahLst/>
              <a:cxnLst/>
              <a:rect l="l" t="t" r="r" b="b"/>
              <a:pathLst>
                <a:path w="94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93" y="136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06891" y="995450"/>
              <a:ext cx="32181" cy="842511"/>
            </a:xfrm>
            <a:custGeom>
              <a:avLst/>
              <a:gdLst/>
              <a:ahLst/>
              <a:cxnLst/>
              <a:rect l="l" t="t" r="r" b="b"/>
              <a:pathLst>
                <a:path w="94" h="2461" extrusionOk="0">
                  <a:moveTo>
                    <a:pt x="0" y="0"/>
                  </a:moveTo>
                  <a:lnTo>
                    <a:pt x="0" y="2460"/>
                  </a:lnTo>
                  <a:lnTo>
                    <a:pt x="94" y="246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683027" y="1285768"/>
              <a:ext cx="1306075" cy="32180"/>
            </a:xfrm>
            <a:custGeom>
              <a:avLst/>
              <a:gdLst/>
              <a:ahLst/>
              <a:cxnLst/>
              <a:rect l="l" t="t" r="r" b="b"/>
              <a:pathLst>
                <a:path w="3815" h="94" extrusionOk="0">
                  <a:moveTo>
                    <a:pt x="1" y="0"/>
                  </a:moveTo>
                  <a:lnTo>
                    <a:pt x="1" y="94"/>
                  </a:lnTo>
                  <a:lnTo>
                    <a:pt x="3815" y="94"/>
                  </a:lnTo>
                  <a:lnTo>
                    <a:pt x="3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33052" y="995450"/>
              <a:ext cx="32181" cy="842511"/>
            </a:xfrm>
            <a:custGeom>
              <a:avLst/>
              <a:gdLst/>
              <a:ahLst/>
              <a:cxnLst/>
              <a:rect l="l" t="t" r="r" b="b"/>
              <a:pathLst>
                <a:path w="94" h="2461" extrusionOk="0">
                  <a:moveTo>
                    <a:pt x="1" y="0"/>
                  </a:moveTo>
                  <a:lnTo>
                    <a:pt x="1" y="2460"/>
                  </a:lnTo>
                  <a:lnTo>
                    <a:pt x="94" y="246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044892" y="691437"/>
              <a:ext cx="298189" cy="298182"/>
            </a:xfrm>
            <a:custGeom>
              <a:avLst/>
              <a:gdLst/>
              <a:ahLst/>
              <a:cxnLst/>
              <a:rect l="l" t="t" r="r" b="b"/>
              <a:pathLst>
                <a:path w="871" h="871" extrusionOk="0">
                  <a:moveTo>
                    <a:pt x="71" y="0"/>
                  </a:moveTo>
                  <a:lnTo>
                    <a:pt x="0" y="54"/>
                  </a:lnTo>
                  <a:lnTo>
                    <a:pt x="813" y="871"/>
                  </a:lnTo>
                  <a:lnTo>
                    <a:pt x="848" y="831"/>
                  </a:lnTo>
                  <a:lnTo>
                    <a:pt x="871" y="813"/>
                  </a:lnTo>
                  <a:lnTo>
                    <a:pt x="848" y="7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322882" y="691437"/>
              <a:ext cx="304351" cy="298182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813" y="0"/>
                  </a:moveTo>
                  <a:lnTo>
                    <a:pt x="36" y="777"/>
                  </a:lnTo>
                  <a:lnTo>
                    <a:pt x="1" y="813"/>
                  </a:lnTo>
                  <a:lnTo>
                    <a:pt x="36" y="831"/>
                  </a:lnTo>
                  <a:lnTo>
                    <a:pt x="59" y="871"/>
                  </a:lnTo>
                  <a:lnTo>
                    <a:pt x="889" y="36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683027" y="487735"/>
              <a:ext cx="1306075" cy="520022"/>
            </a:xfrm>
            <a:custGeom>
              <a:avLst/>
              <a:gdLst/>
              <a:ahLst/>
              <a:cxnLst/>
              <a:rect l="l" t="t" r="r" b="b"/>
              <a:pathLst>
                <a:path w="3815" h="1519" extrusionOk="0">
                  <a:moveTo>
                    <a:pt x="1905" y="0"/>
                  </a:moveTo>
                  <a:lnTo>
                    <a:pt x="1128" y="595"/>
                  </a:lnTo>
                  <a:lnTo>
                    <a:pt x="1057" y="649"/>
                  </a:lnTo>
                  <a:lnTo>
                    <a:pt x="58" y="1390"/>
                  </a:lnTo>
                  <a:lnTo>
                    <a:pt x="1" y="1426"/>
                  </a:lnTo>
                  <a:lnTo>
                    <a:pt x="1" y="1519"/>
                  </a:lnTo>
                  <a:cubicBezTo>
                    <a:pt x="41" y="1519"/>
                    <a:pt x="76" y="1519"/>
                    <a:pt x="112" y="1483"/>
                  </a:cubicBezTo>
                  <a:lnTo>
                    <a:pt x="1905" y="151"/>
                  </a:lnTo>
                  <a:lnTo>
                    <a:pt x="3704" y="1483"/>
                  </a:lnTo>
                  <a:cubicBezTo>
                    <a:pt x="3721" y="1519"/>
                    <a:pt x="3775" y="1519"/>
                    <a:pt x="3815" y="1519"/>
                  </a:cubicBezTo>
                  <a:lnTo>
                    <a:pt x="3815" y="1426"/>
                  </a:lnTo>
                  <a:lnTo>
                    <a:pt x="2758" y="631"/>
                  </a:lnTo>
                  <a:lnTo>
                    <a:pt x="2682" y="59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613187" y="366541"/>
              <a:ext cx="1444385" cy="612798"/>
            </a:xfrm>
            <a:custGeom>
              <a:avLst/>
              <a:gdLst/>
              <a:ahLst/>
              <a:cxnLst/>
              <a:rect l="l" t="t" r="r" b="b"/>
              <a:pathLst>
                <a:path w="4219" h="1790" extrusionOk="0">
                  <a:moveTo>
                    <a:pt x="2104" y="0"/>
                  </a:moveTo>
                  <a:cubicBezTo>
                    <a:pt x="2065" y="0"/>
                    <a:pt x="2027" y="15"/>
                    <a:pt x="1998" y="44"/>
                  </a:cubicBezTo>
                  <a:lnTo>
                    <a:pt x="94" y="1464"/>
                  </a:lnTo>
                  <a:cubicBezTo>
                    <a:pt x="23" y="1522"/>
                    <a:pt x="0" y="1633"/>
                    <a:pt x="58" y="1709"/>
                  </a:cubicBezTo>
                  <a:cubicBezTo>
                    <a:pt x="89" y="1761"/>
                    <a:pt x="140" y="1790"/>
                    <a:pt x="196" y="1790"/>
                  </a:cubicBezTo>
                  <a:cubicBezTo>
                    <a:pt x="235" y="1790"/>
                    <a:pt x="277" y="1775"/>
                    <a:pt x="316" y="1744"/>
                  </a:cubicBezTo>
                  <a:lnTo>
                    <a:pt x="2109" y="412"/>
                  </a:lnTo>
                  <a:lnTo>
                    <a:pt x="3908" y="1744"/>
                  </a:lnTo>
                  <a:cubicBezTo>
                    <a:pt x="3925" y="1780"/>
                    <a:pt x="3979" y="1780"/>
                    <a:pt x="4019" y="1780"/>
                  </a:cubicBezTo>
                  <a:cubicBezTo>
                    <a:pt x="4072" y="1780"/>
                    <a:pt x="4107" y="1762"/>
                    <a:pt x="4147" y="1709"/>
                  </a:cubicBezTo>
                  <a:cubicBezTo>
                    <a:pt x="4218" y="1633"/>
                    <a:pt x="4201" y="1522"/>
                    <a:pt x="4107" y="1464"/>
                  </a:cubicBezTo>
                  <a:lnTo>
                    <a:pt x="2220" y="44"/>
                  </a:lnTo>
                  <a:cubicBezTo>
                    <a:pt x="2185" y="15"/>
                    <a:pt x="2144" y="0"/>
                    <a:pt x="2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127057" y="1317607"/>
              <a:ext cx="418355" cy="520364"/>
            </a:xfrm>
            <a:custGeom>
              <a:avLst/>
              <a:gdLst/>
              <a:ahLst/>
              <a:cxnLst/>
              <a:rect l="l" t="t" r="r" b="b"/>
              <a:pathLst>
                <a:path w="1222" h="1520" extrusionOk="0">
                  <a:moveTo>
                    <a:pt x="0" y="1"/>
                  </a:moveTo>
                  <a:lnTo>
                    <a:pt x="0" y="1519"/>
                  </a:lnTo>
                  <a:lnTo>
                    <a:pt x="1221" y="151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2"/>
          <p:cNvGrpSpPr/>
          <p:nvPr/>
        </p:nvGrpSpPr>
        <p:grpSpPr>
          <a:xfrm>
            <a:off x="78823" y="4503712"/>
            <a:ext cx="1427024" cy="307957"/>
            <a:chOff x="78823" y="4503712"/>
            <a:chExt cx="1427024" cy="307957"/>
          </a:xfrm>
        </p:grpSpPr>
        <p:grpSp>
          <p:nvGrpSpPr>
            <p:cNvPr id="427" name="Google Shape;427;p22"/>
            <p:cNvGrpSpPr/>
            <p:nvPr/>
          </p:nvGrpSpPr>
          <p:grpSpPr>
            <a:xfrm>
              <a:off x="778932" y="4589067"/>
              <a:ext cx="726915" cy="222603"/>
              <a:chOff x="3841082" y="4024142"/>
              <a:chExt cx="726915" cy="222603"/>
            </a:xfrm>
          </p:grpSpPr>
          <p:sp>
            <p:nvSpPr>
              <p:cNvPr id="428" name="Google Shape;428;p22"/>
              <p:cNvSpPr/>
              <p:nvPr/>
            </p:nvSpPr>
            <p:spPr>
              <a:xfrm>
                <a:off x="4030625" y="4024142"/>
                <a:ext cx="537372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111" extrusionOk="0">
                    <a:moveTo>
                      <a:pt x="1403" y="0"/>
                    </a:moveTo>
                    <a:cubicBezTo>
                      <a:pt x="1070" y="0"/>
                      <a:pt x="813" y="222"/>
                      <a:pt x="737" y="515"/>
                    </a:cubicBezTo>
                    <a:cubicBezTo>
                      <a:pt x="666" y="480"/>
                      <a:pt x="591" y="462"/>
                      <a:pt x="515" y="462"/>
                    </a:cubicBezTo>
                    <a:cubicBezTo>
                      <a:pt x="315" y="462"/>
                      <a:pt x="147" y="555"/>
                      <a:pt x="53" y="720"/>
                    </a:cubicBezTo>
                    <a:cubicBezTo>
                      <a:pt x="18" y="795"/>
                      <a:pt x="0" y="888"/>
                      <a:pt x="0" y="982"/>
                    </a:cubicBezTo>
                    <a:cubicBezTo>
                      <a:pt x="0" y="1017"/>
                      <a:pt x="0" y="1070"/>
                      <a:pt x="18" y="1110"/>
                    </a:cubicBezTo>
                    <a:lnTo>
                      <a:pt x="2664" y="1110"/>
                    </a:lnTo>
                    <a:cubicBezTo>
                      <a:pt x="2682" y="1070"/>
                      <a:pt x="2682" y="1017"/>
                      <a:pt x="2682" y="982"/>
                    </a:cubicBezTo>
                    <a:cubicBezTo>
                      <a:pt x="2682" y="684"/>
                      <a:pt x="2460" y="462"/>
                      <a:pt x="2162" y="462"/>
                    </a:cubicBezTo>
                    <a:lnTo>
                      <a:pt x="2051" y="462"/>
                    </a:lnTo>
                    <a:cubicBezTo>
                      <a:pt x="2016" y="369"/>
                      <a:pt x="1958" y="276"/>
                      <a:pt x="1887" y="182"/>
                    </a:cubicBezTo>
                    <a:cubicBezTo>
                      <a:pt x="1758" y="71"/>
                      <a:pt x="1590" y="0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3841082" y="4090862"/>
                <a:ext cx="374678" cy="15588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78" extrusionOk="0">
                    <a:moveTo>
                      <a:pt x="982" y="0"/>
                    </a:moveTo>
                    <a:cubicBezTo>
                      <a:pt x="760" y="0"/>
                      <a:pt x="573" y="147"/>
                      <a:pt x="520" y="351"/>
                    </a:cubicBezTo>
                    <a:cubicBezTo>
                      <a:pt x="462" y="333"/>
                      <a:pt x="427" y="333"/>
                      <a:pt x="373" y="333"/>
                    </a:cubicBezTo>
                    <a:cubicBezTo>
                      <a:pt x="222" y="333"/>
                      <a:pt x="111" y="387"/>
                      <a:pt x="58" y="498"/>
                    </a:cubicBezTo>
                    <a:cubicBezTo>
                      <a:pt x="18" y="555"/>
                      <a:pt x="0" y="626"/>
                      <a:pt x="0" y="684"/>
                    </a:cubicBezTo>
                    <a:cubicBezTo>
                      <a:pt x="0" y="720"/>
                      <a:pt x="0" y="737"/>
                      <a:pt x="18" y="777"/>
                    </a:cubicBezTo>
                    <a:lnTo>
                      <a:pt x="1870" y="777"/>
                    </a:lnTo>
                    <a:lnTo>
                      <a:pt x="1870" y="684"/>
                    </a:lnTo>
                    <a:cubicBezTo>
                      <a:pt x="1870" y="480"/>
                      <a:pt x="1705" y="333"/>
                      <a:pt x="1519" y="333"/>
                    </a:cubicBezTo>
                    <a:lnTo>
                      <a:pt x="1426" y="333"/>
                    </a:lnTo>
                    <a:cubicBezTo>
                      <a:pt x="1408" y="258"/>
                      <a:pt x="1372" y="182"/>
                      <a:pt x="1315" y="129"/>
                    </a:cubicBezTo>
                    <a:cubicBezTo>
                      <a:pt x="1221" y="54"/>
                      <a:pt x="1110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2"/>
            <p:cNvGrpSpPr/>
            <p:nvPr/>
          </p:nvGrpSpPr>
          <p:grpSpPr>
            <a:xfrm>
              <a:off x="78823" y="4503712"/>
              <a:ext cx="893416" cy="304351"/>
              <a:chOff x="2826048" y="3938787"/>
              <a:chExt cx="893416" cy="304351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0" name="Google Shape;440;p22"/>
          <p:cNvGrpSpPr/>
          <p:nvPr/>
        </p:nvGrpSpPr>
        <p:grpSpPr>
          <a:xfrm>
            <a:off x="5531946" y="3489102"/>
            <a:ext cx="2463088" cy="1324461"/>
            <a:chOff x="5531946" y="3489102"/>
            <a:chExt cx="2463088" cy="1324461"/>
          </a:xfrm>
        </p:grpSpPr>
        <p:grpSp>
          <p:nvGrpSpPr>
            <p:cNvPr id="441" name="Google Shape;441;p22"/>
            <p:cNvGrpSpPr/>
            <p:nvPr/>
          </p:nvGrpSpPr>
          <p:grpSpPr>
            <a:xfrm flipH="1">
              <a:off x="5531946" y="3489102"/>
              <a:ext cx="2424067" cy="1324461"/>
              <a:chOff x="2757311" y="1603580"/>
              <a:chExt cx="2720003" cy="1486155"/>
            </a:xfrm>
          </p:grpSpPr>
          <p:grpSp>
            <p:nvGrpSpPr>
              <p:cNvPr id="442" name="Google Shape;442;p22"/>
              <p:cNvGrpSpPr/>
              <p:nvPr/>
            </p:nvGrpSpPr>
            <p:grpSpPr>
              <a:xfrm>
                <a:off x="4154948" y="2183519"/>
                <a:ext cx="1322366" cy="906203"/>
                <a:chOff x="2953783" y="756921"/>
                <a:chExt cx="362342" cy="248316"/>
              </a:xfrm>
            </p:grpSpPr>
            <p:sp>
              <p:nvSpPr>
                <p:cNvPr id="443" name="Google Shape;443;p22"/>
                <p:cNvSpPr/>
                <p:nvPr/>
              </p:nvSpPr>
              <p:spPr>
                <a:xfrm>
                  <a:off x="2953783" y="756921"/>
                  <a:ext cx="362342" cy="24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4" h="4197" extrusionOk="0">
                      <a:moveTo>
                        <a:pt x="3073" y="1"/>
                      </a:moveTo>
                      <a:cubicBezTo>
                        <a:pt x="2944" y="1"/>
                        <a:pt x="2833" y="54"/>
                        <a:pt x="2758" y="147"/>
                      </a:cubicBezTo>
                      <a:lnTo>
                        <a:pt x="1" y="4196"/>
                      </a:lnTo>
                      <a:lnTo>
                        <a:pt x="6123" y="4196"/>
                      </a:lnTo>
                      <a:lnTo>
                        <a:pt x="3371" y="147"/>
                      </a:lnTo>
                      <a:cubicBezTo>
                        <a:pt x="3295" y="54"/>
                        <a:pt x="3184" y="1"/>
                        <a:pt x="30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2"/>
                <p:cNvSpPr/>
                <p:nvPr/>
              </p:nvSpPr>
              <p:spPr>
                <a:xfrm>
                  <a:off x="2953783" y="756921"/>
                  <a:ext cx="181881" cy="24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4197" extrusionOk="0">
                      <a:moveTo>
                        <a:pt x="3073" y="1"/>
                      </a:moveTo>
                      <a:cubicBezTo>
                        <a:pt x="2944" y="1"/>
                        <a:pt x="2833" y="54"/>
                        <a:pt x="2758" y="147"/>
                      </a:cubicBezTo>
                      <a:lnTo>
                        <a:pt x="1" y="4196"/>
                      </a:lnTo>
                      <a:lnTo>
                        <a:pt x="3073" y="4196"/>
                      </a:lnTo>
                      <a:lnTo>
                        <a:pt x="30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22"/>
              <p:cNvGrpSpPr/>
              <p:nvPr/>
            </p:nvGrpSpPr>
            <p:grpSpPr>
              <a:xfrm>
                <a:off x="2757311" y="1603580"/>
                <a:ext cx="2100800" cy="1486155"/>
                <a:chOff x="2572837" y="880402"/>
                <a:chExt cx="575641" cy="407233"/>
              </a:xfrm>
            </p:grpSpPr>
            <p:sp>
              <p:nvSpPr>
                <p:cNvPr id="446" name="Google Shape;446;p22"/>
                <p:cNvSpPr/>
                <p:nvPr/>
              </p:nvSpPr>
              <p:spPr>
                <a:xfrm>
                  <a:off x="2572837" y="880402"/>
                  <a:ext cx="575641" cy="40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6883" extrusionOk="0">
                      <a:moveTo>
                        <a:pt x="4867" y="0"/>
                      </a:moveTo>
                      <a:cubicBezTo>
                        <a:pt x="4680" y="0"/>
                        <a:pt x="4494" y="94"/>
                        <a:pt x="4365" y="280"/>
                      </a:cubicBezTo>
                      <a:lnTo>
                        <a:pt x="0" y="6882"/>
                      </a:lnTo>
                      <a:lnTo>
                        <a:pt x="9728" y="6882"/>
                      </a:lnTo>
                      <a:lnTo>
                        <a:pt x="5364" y="280"/>
                      </a:lnTo>
                      <a:cubicBezTo>
                        <a:pt x="5235" y="94"/>
                        <a:pt x="5049" y="0"/>
                        <a:pt x="48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2"/>
                <p:cNvSpPr/>
                <p:nvPr/>
              </p:nvSpPr>
              <p:spPr>
                <a:xfrm>
                  <a:off x="2860745" y="880402"/>
                  <a:ext cx="287732" cy="40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" h="6883" extrusionOk="0">
                      <a:moveTo>
                        <a:pt x="1" y="0"/>
                      </a:moveTo>
                      <a:lnTo>
                        <a:pt x="1" y="6882"/>
                      </a:lnTo>
                      <a:lnTo>
                        <a:pt x="4862" y="6882"/>
                      </a:lnTo>
                      <a:lnTo>
                        <a:pt x="498" y="280"/>
                      </a:lnTo>
                      <a:cubicBezTo>
                        <a:pt x="369" y="94"/>
                        <a:pt x="183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8" name="Google Shape;448;p22"/>
            <p:cNvGrpSpPr/>
            <p:nvPr/>
          </p:nvGrpSpPr>
          <p:grpSpPr>
            <a:xfrm>
              <a:off x="6598367" y="4305727"/>
              <a:ext cx="1396668" cy="503194"/>
              <a:chOff x="2186387" y="758017"/>
              <a:chExt cx="1193427" cy="429970"/>
            </a:xfrm>
          </p:grpSpPr>
          <p:sp>
            <p:nvSpPr>
              <p:cNvPr id="449" name="Google Shape;449;p22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2"/>
          <p:cNvGrpSpPr/>
          <p:nvPr/>
        </p:nvGrpSpPr>
        <p:grpSpPr>
          <a:xfrm>
            <a:off x="4197843" y="3728587"/>
            <a:ext cx="4714280" cy="1083076"/>
            <a:chOff x="4197843" y="3728587"/>
            <a:chExt cx="4714280" cy="1083076"/>
          </a:xfrm>
        </p:grpSpPr>
        <p:grpSp>
          <p:nvGrpSpPr>
            <p:cNvPr id="478" name="Google Shape;478;p22"/>
            <p:cNvGrpSpPr/>
            <p:nvPr/>
          </p:nvGrpSpPr>
          <p:grpSpPr>
            <a:xfrm flipH="1">
              <a:off x="4197843" y="4055804"/>
              <a:ext cx="558503" cy="742262"/>
              <a:chOff x="4267228" y="2557799"/>
              <a:chExt cx="619320" cy="823090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4267228" y="2557799"/>
                <a:ext cx="619320" cy="619320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091" extrusionOk="0">
                    <a:moveTo>
                      <a:pt x="1554" y="0"/>
                    </a:moveTo>
                    <a:cubicBezTo>
                      <a:pt x="688" y="0"/>
                      <a:pt x="0" y="689"/>
                      <a:pt x="0" y="1537"/>
                    </a:cubicBezTo>
                    <a:cubicBezTo>
                      <a:pt x="0" y="2389"/>
                      <a:pt x="688" y="3091"/>
                      <a:pt x="1554" y="3091"/>
                    </a:cubicBezTo>
                    <a:lnTo>
                      <a:pt x="1576" y="3091"/>
                    </a:lnTo>
                    <a:cubicBezTo>
                      <a:pt x="1612" y="3091"/>
                      <a:pt x="1665" y="3091"/>
                      <a:pt x="1705" y="3073"/>
                    </a:cubicBezTo>
                    <a:lnTo>
                      <a:pt x="1758" y="3073"/>
                    </a:lnTo>
                    <a:cubicBezTo>
                      <a:pt x="2389" y="2980"/>
                      <a:pt x="2908" y="2518"/>
                      <a:pt x="3055" y="1910"/>
                    </a:cubicBezTo>
                    <a:cubicBezTo>
                      <a:pt x="3073" y="1799"/>
                      <a:pt x="3090" y="1665"/>
                      <a:pt x="3090" y="1537"/>
                    </a:cubicBezTo>
                    <a:lnTo>
                      <a:pt x="3090" y="1390"/>
                    </a:lnTo>
                    <a:lnTo>
                      <a:pt x="3090" y="1332"/>
                    </a:lnTo>
                    <a:cubicBezTo>
                      <a:pt x="3073" y="1315"/>
                      <a:pt x="3073" y="1279"/>
                      <a:pt x="3073" y="1261"/>
                    </a:cubicBezTo>
                    <a:cubicBezTo>
                      <a:pt x="3073" y="1244"/>
                      <a:pt x="3055" y="1204"/>
                      <a:pt x="3055" y="1186"/>
                    </a:cubicBezTo>
                    <a:cubicBezTo>
                      <a:pt x="3055" y="1168"/>
                      <a:pt x="3055" y="1150"/>
                      <a:pt x="3037" y="1133"/>
                    </a:cubicBezTo>
                    <a:cubicBezTo>
                      <a:pt x="3037" y="1093"/>
                      <a:pt x="3019" y="1075"/>
                      <a:pt x="3019" y="1057"/>
                    </a:cubicBezTo>
                    <a:cubicBezTo>
                      <a:pt x="3019" y="1039"/>
                      <a:pt x="3019" y="1022"/>
                      <a:pt x="2997" y="1022"/>
                    </a:cubicBezTo>
                    <a:cubicBezTo>
                      <a:pt x="2944" y="871"/>
                      <a:pt x="2868" y="724"/>
                      <a:pt x="2775" y="613"/>
                    </a:cubicBezTo>
                    <a:cubicBezTo>
                      <a:pt x="2962" y="578"/>
                      <a:pt x="3055" y="409"/>
                      <a:pt x="3055" y="409"/>
                    </a:cubicBezTo>
                    <a:cubicBezTo>
                      <a:pt x="2989" y="385"/>
                      <a:pt x="2925" y="375"/>
                      <a:pt x="2867" y="375"/>
                    </a:cubicBezTo>
                    <a:cubicBezTo>
                      <a:pt x="2797" y="375"/>
                      <a:pt x="2735" y="389"/>
                      <a:pt x="2686" y="409"/>
                    </a:cubicBezTo>
                    <a:cubicBezTo>
                      <a:pt x="2815" y="245"/>
                      <a:pt x="2740" y="58"/>
                      <a:pt x="2740" y="58"/>
                    </a:cubicBezTo>
                    <a:lnTo>
                      <a:pt x="2740" y="58"/>
                    </a:lnTo>
                    <a:cubicBezTo>
                      <a:pt x="2593" y="111"/>
                      <a:pt x="2518" y="222"/>
                      <a:pt x="2500" y="316"/>
                    </a:cubicBezTo>
                    <a:cubicBezTo>
                      <a:pt x="2371" y="222"/>
                      <a:pt x="2220" y="151"/>
                      <a:pt x="2074" y="94"/>
                    </a:cubicBezTo>
                    <a:cubicBezTo>
                      <a:pt x="2074" y="76"/>
                      <a:pt x="2056" y="76"/>
                      <a:pt x="2056" y="76"/>
                    </a:cubicBezTo>
                    <a:cubicBezTo>
                      <a:pt x="2020" y="58"/>
                      <a:pt x="1980" y="58"/>
                      <a:pt x="1963" y="58"/>
                    </a:cubicBezTo>
                    <a:cubicBezTo>
                      <a:pt x="1945" y="40"/>
                      <a:pt x="1927" y="40"/>
                      <a:pt x="1909" y="40"/>
                    </a:cubicBezTo>
                    <a:cubicBezTo>
                      <a:pt x="1887" y="40"/>
                      <a:pt x="1852" y="23"/>
                      <a:pt x="1834" y="23"/>
                    </a:cubicBezTo>
                    <a:cubicBezTo>
                      <a:pt x="1816" y="23"/>
                      <a:pt x="1798" y="23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4460176" y="2991985"/>
                <a:ext cx="189743" cy="38890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941" extrusionOk="0">
                    <a:moveTo>
                      <a:pt x="591" y="0"/>
                    </a:moveTo>
                    <a:cubicBezTo>
                      <a:pt x="538" y="0"/>
                      <a:pt x="502" y="36"/>
                      <a:pt x="502" y="93"/>
                    </a:cubicBezTo>
                    <a:lnTo>
                      <a:pt x="502" y="520"/>
                    </a:lnTo>
                    <a:lnTo>
                      <a:pt x="147" y="204"/>
                    </a:lnTo>
                    <a:cubicBezTo>
                      <a:pt x="132" y="197"/>
                      <a:pt x="115" y="193"/>
                      <a:pt x="96" y="193"/>
                    </a:cubicBezTo>
                    <a:cubicBezTo>
                      <a:pt x="70" y="193"/>
                      <a:pt x="42" y="201"/>
                      <a:pt x="18" y="222"/>
                    </a:cubicBezTo>
                    <a:cubicBezTo>
                      <a:pt x="1" y="240"/>
                      <a:pt x="1" y="258"/>
                      <a:pt x="1" y="275"/>
                    </a:cubicBezTo>
                    <a:cubicBezTo>
                      <a:pt x="1" y="298"/>
                      <a:pt x="18" y="333"/>
                      <a:pt x="36" y="351"/>
                    </a:cubicBezTo>
                    <a:lnTo>
                      <a:pt x="502" y="759"/>
                    </a:lnTo>
                    <a:lnTo>
                      <a:pt x="502" y="1940"/>
                    </a:lnTo>
                    <a:lnTo>
                      <a:pt x="684" y="1940"/>
                    </a:lnTo>
                    <a:lnTo>
                      <a:pt x="684" y="480"/>
                    </a:lnTo>
                    <a:lnTo>
                      <a:pt x="924" y="258"/>
                    </a:lnTo>
                    <a:cubicBezTo>
                      <a:pt x="946" y="240"/>
                      <a:pt x="946" y="222"/>
                      <a:pt x="946" y="204"/>
                    </a:cubicBezTo>
                    <a:cubicBezTo>
                      <a:pt x="946" y="187"/>
                      <a:pt x="946" y="147"/>
                      <a:pt x="924" y="129"/>
                    </a:cubicBezTo>
                    <a:cubicBezTo>
                      <a:pt x="906" y="111"/>
                      <a:pt x="884" y="102"/>
                      <a:pt x="861" y="102"/>
                    </a:cubicBezTo>
                    <a:cubicBezTo>
                      <a:pt x="839" y="102"/>
                      <a:pt x="815" y="111"/>
                      <a:pt x="795" y="129"/>
                    </a:cubicBezTo>
                    <a:lnTo>
                      <a:pt x="684" y="240"/>
                    </a:lnTo>
                    <a:lnTo>
                      <a:pt x="684" y="93"/>
                    </a:lnTo>
                    <a:cubicBezTo>
                      <a:pt x="684" y="36"/>
                      <a:pt x="63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flipH="1">
              <a:off x="4551541" y="3728587"/>
              <a:ext cx="418109" cy="1069486"/>
              <a:chOff x="412486" y="2194951"/>
              <a:chExt cx="463639" cy="1185946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412486" y="2194951"/>
                <a:ext cx="463639" cy="83010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143" extrusionOk="0">
                    <a:moveTo>
                      <a:pt x="1168" y="0"/>
                    </a:moveTo>
                    <a:cubicBezTo>
                      <a:pt x="520" y="0"/>
                      <a:pt x="1" y="497"/>
                      <a:pt x="1" y="1110"/>
                    </a:cubicBezTo>
                    <a:lnTo>
                      <a:pt x="1" y="3033"/>
                    </a:lnTo>
                    <a:cubicBezTo>
                      <a:pt x="1" y="3645"/>
                      <a:pt x="520" y="4143"/>
                      <a:pt x="1168" y="4143"/>
                    </a:cubicBezTo>
                    <a:cubicBezTo>
                      <a:pt x="1794" y="4143"/>
                      <a:pt x="2314" y="3645"/>
                      <a:pt x="2314" y="3033"/>
                    </a:cubicBezTo>
                    <a:lnTo>
                      <a:pt x="2314" y="1110"/>
                    </a:lnTo>
                    <a:cubicBezTo>
                      <a:pt x="2314" y="497"/>
                      <a:pt x="1794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486420" y="2617516"/>
                <a:ext cx="315972" cy="76338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810" extrusionOk="0">
                    <a:moveTo>
                      <a:pt x="799" y="0"/>
                    </a:moveTo>
                    <a:cubicBezTo>
                      <a:pt x="724" y="0"/>
                      <a:pt x="648" y="53"/>
                      <a:pt x="648" y="129"/>
                    </a:cubicBezTo>
                    <a:lnTo>
                      <a:pt x="648" y="1350"/>
                    </a:lnTo>
                    <a:cubicBezTo>
                      <a:pt x="426" y="1297"/>
                      <a:pt x="244" y="1052"/>
                      <a:pt x="244" y="608"/>
                    </a:cubicBezTo>
                    <a:cubicBezTo>
                      <a:pt x="244" y="537"/>
                      <a:pt x="187" y="497"/>
                      <a:pt x="111" y="497"/>
                    </a:cubicBezTo>
                    <a:cubicBezTo>
                      <a:pt x="58" y="497"/>
                      <a:pt x="0" y="537"/>
                      <a:pt x="0" y="608"/>
                    </a:cubicBezTo>
                    <a:cubicBezTo>
                      <a:pt x="0" y="906"/>
                      <a:pt x="93" y="1163"/>
                      <a:pt x="244" y="1350"/>
                    </a:cubicBezTo>
                    <a:cubicBezTo>
                      <a:pt x="355" y="1479"/>
                      <a:pt x="502" y="1572"/>
                      <a:pt x="648" y="1590"/>
                    </a:cubicBezTo>
                    <a:lnTo>
                      <a:pt x="648" y="3810"/>
                    </a:lnTo>
                    <a:lnTo>
                      <a:pt x="928" y="3810"/>
                    </a:lnTo>
                    <a:lnTo>
                      <a:pt x="928" y="1590"/>
                    </a:lnTo>
                    <a:cubicBezTo>
                      <a:pt x="1261" y="1536"/>
                      <a:pt x="1576" y="1186"/>
                      <a:pt x="1576" y="608"/>
                    </a:cubicBezTo>
                    <a:cubicBezTo>
                      <a:pt x="1576" y="537"/>
                      <a:pt x="1519" y="497"/>
                      <a:pt x="1465" y="497"/>
                    </a:cubicBezTo>
                    <a:cubicBezTo>
                      <a:pt x="1408" y="497"/>
                      <a:pt x="1354" y="537"/>
                      <a:pt x="1354" y="608"/>
                    </a:cubicBezTo>
                    <a:cubicBezTo>
                      <a:pt x="1354" y="1052"/>
                      <a:pt x="1150" y="1297"/>
                      <a:pt x="928" y="1350"/>
                    </a:cubicBezTo>
                    <a:lnTo>
                      <a:pt x="928" y="129"/>
                    </a:lnTo>
                    <a:cubicBezTo>
                      <a:pt x="928" y="53"/>
                      <a:pt x="870" y="0"/>
                      <a:pt x="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22"/>
            <p:cNvGrpSpPr/>
            <p:nvPr/>
          </p:nvGrpSpPr>
          <p:grpSpPr>
            <a:xfrm>
              <a:off x="8292803" y="3988574"/>
              <a:ext cx="619320" cy="823090"/>
              <a:chOff x="4267228" y="2557799"/>
              <a:chExt cx="619320" cy="823090"/>
            </a:xfrm>
          </p:grpSpPr>
          <p:sp>
            <p:nvSpPr>
              <p:cNvPr id="485" name="Google Shape;485;p22"/>
              <p:cNvSpPr/>
              <p:nvPr/>
            </p:nvSpPr>
            <p:spPr>
              <a:xfrm>
                <a:off x="4267228" y="2557799"/>
                <a:ext cx="619320" cy="619320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091" extrusionOk="0">
                    <a:moveTo>
                      <a:pt x="1554" y="0"/>
                    </a:moveTo>
                    <a:cubicBezTo>
                      <a:pt x="688" y="0"/>
                      <a:pt x="0" y="689"/>
                      <a:pt x="0" y="1537"/>
                    </a:cubicBezTo>
                    <a:cubicBezTo>
                      <a:pt x="0" y="2389"/>
                      <a:pt x="688" y="3091"/>
                      <a:pt x="1554" y="3091"/>
                    </a:cubicBezTo>
                    <a:lnTo>
                      <a:pt x="1576" y="3091"/>
                    </a:lnTo>
                    <a:cubicBezTo>
                      <a:pt x="1612" y="3091"/>
                      <a:pt x="1665" y="3091"/>
                      <a:pt x="1705" y="3073"/>
                    </a:cubicBezTo>
                    <a:lnTo>
                      <a:pt x="1758" y="3073"/>
                    </a:lnTo>
                    <a:cubicBezTo>
                      <a:pt x="2389" y="2980"/>
                      <a:pt x="2908" y="2518"/>
                      <a:pt x="3055" y="1910"/>
                    </a:cubicBezTo>
                    <a:cubicBezTo>
                      <a:pt x="3073" y="1799"/>
                      <a:pt x="3090" y="1665"/>
                      <a:pt x="3090" y="1537"/>
                    </a:cubicBezTo>
                    <a:lnTo>
                      <a:pt x="3090" y="1390"/>
                    </a:lnTo>
                    <a:lnTo>
                      <a:pt x="3090" y="1332"/>
                    </a:lnTo>
                    <a:cubicBezTo>
                      <a:pt x="3073" y="1315"/>
                      <a:pt x="3073" y="1279"/>
                      <a:pt x="3073" y="1261"/>
                    </a:cubicBezTo>
                    <a:cubicBezTo>
                      <a:pt x="3073" y="1244"/>
                      <a:pt x="3055" y="1204"/>
                      <a:pt x="3055" y="1186"/>
                    </a:cubicBezTo>
                    <a:cubicBezTo>
                      <a:pt x="3055" y="1168"/>
                      <a:pt x="3055" y="1150"/>
                      <a:pt x="3037" y="1133"/>
                    </a:cubicBezTo>
                    <a:cubicBezTo>
                      <a:pt x="3037" y="1093"/>
                      <a:pt x="3019" y="1075"/>
                      <a:pt x="3019" y="1057"/>
                    </a:cubicBezTo>
                    <a:cubicBezTo>
                      <a:pt x="3019" y="1039"/>
                      <a:pt x="3019" y="1022"/>
                      <a:pt x="2997" y="1022"/>
                    </a:cubicBezTo>
                    <a:cubicBezTo>
                      <a:pt x="2944" y="871"/>
                      <a:pt x="2868" y="724"/>
                      <a:pt x="2775" y="613"/>
                    </a:cubicBezTo>
                    <a:cubicBezTo>
                      <a:pt x="2962" y="578"/>
                      <a:pt x="3055" y="409"/>
                      <a:pt x="3055" y="409"/>
                    </a:cubicBezTo>
                    <a:cubicBezTo>
                      <a:pt x="2989" y="385"/>
                      <a:pt x="2925" y="375"/>
                      <a:pt x="2867" y="375"/>
                    </a:cubicBezTo>
                    <a:cubicBezTo>
                      <a:pt x="2797" y="375"/>
                      <a:pt x="2735" y="389"/>
                      <a:pt x="2686" y="409"/>
                    </a:cubicBezTo>
                    <a:cubicBezTo>
                      <a:pt x="2815" y="245"/>
                      <a:pt x="2740" y="58"/>
                      <a:pt x="2740" y="58"/>
                    </a:cubicBezTo>
                    <a:lnTo>
                      <a:pt x="2740" y="58"/>
                    </a:lnTo>
                    <a:cubicBezTo>
                      <a:pt x="2593" y="111"/>
                      <a:pt x="2518" y="222"/>
                      <a:pt x="2500" y="316"/>
                    </a:cubicBezTo>
                    <a:cubicBezTo>
                      <a:pt x="2371" y="222"/>
                      <a:pt x="2220" y="151"/>
                      <a:pt x="2074" y="94"/>
                    </a:cubicBezTo>
                    <a:cubicBezTo>
                      <a:pt x="2074" y="76"/>
                      <a:pt x="2056" y="76"/>
                      <a:pt x="2056" y="76"/>
                    </a:cubicBezTo>
                    <a:cubicBezTo>
                      <a:pt x="2020" y="58"/>
                      <a:pt x="1980" y="58"/>
                      <a:pt x="1963" y="58"/>
                    </a:cubicBezTo>
                    <a:cubicBezTo>
                      <a:pt x="1945" y="40"/>
                      <a:pt x="1927" y="40"/>
                      <a:pt x="1909" y="40"/>
                    </a:cubicBezTo>
                    <a:cubicBezTo>
                      <a:pt x="1887" y="40"/>
                      <a:pt x="1852" y="23"/>
                      <a:pt x="1834" y="23"/>
                    </a:cubicBezTo>
                    <a:cubicBezTo>
                      <a:pt x="1816" y="23"/>
                      <a:pt x="1798" y="23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460176" y="2991985"/>
                <a:ext cx="189743" cy="38890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941" extrusionOk="0">
                    <a:moveTo>
                      <a:pt x="591" y="0"/>
                    </a:moveTo>
                    <a:cubicBezTo>
                      <a:pt x="538" y="0"/>
                      <a:pt x="502" y="36"/>
                      <a:pt x="502" y="93"/>
                    </a:cubicBezTo>
                    <a:lnTo>
                      <a:pt x="502" y="520"/>
                    </a:lnTo>
                    <a:lnTo>
                      <a:pt x="147" y="204"/>
                    </a:lnTo>
                    <a:cubicBezTo>
                      <a:pt x="132" y="197"/>
                      <a:pt x="115" y="193"/>
                      <a:pt x="96" y="193"/>
                    </a:cubicBezTo>
                    <a:cubicBezTo>
                      <a:pt x="70" y="193"/>
                      <a:pt x="42" y="201"/>
                      <a:pt x="18" y="222"/>
                    </a:cubicBezTo>
                    <a:cubicBezTo>
                      <a:pt x="1" y="240"/>
                      <a:pt x="1" y="258"/>
                      <a:pt x="1" y="275"/>
                    </a:cubicBezTo>
                    <a:cubicBezTo>
                      <a:pt x="1" y="298"/>
                      <a:pt x="18" y="333"/>
                      <a:pt x="36" y="351"/>
                    </a:cubicBezTo>
                    <a:lnTo>
                      <a:pt x="502" y="759"/>
                    </a:lnTo>
                    <a:lnTo>
                      <a:pt x="502" y="1940"/>
                    </a:lnTo>
                    <a:lnTo>
                      <a:pt x="684" y="1940"/>
                    </a:lnTo>
                    <a:lnTo>
                      <a:pt x="684" y="480"/>
                    </a:lnTo>
                    <a:lnTo>
                      <a:pt x="924" y="258"/>
                    </a:lnTo>
                    <a:cubicBezTo>
                      <a:pt x="946" y="240"/>
                      <a:pt x="946" y="222"/>
                      <a:pt x="946" y="204"/>
                    </a:cubicBezTo>
                    <a:cubicBezTo>
                      <a:pt x="946" y="187"/>
                      <a:pt x="946" y="147"/>
                      <a:pt x="924" y="129"/>
                    </a:cubicBezTo>
                    <a:cubicBezTo>
                      <a:pt x="906" y="111"/>
                      <a:pt x="884" y="102"/>
                      <a:pt x="861" y="102"/>
                    </a:cubicBezTo>
                    <a:cubicBezTo>
                      <a:pt x="839" y="102"/>
                      <a:pt x="815" y="111"/>
                      <a:pt x="795" y="129"/>
                    </a:cubicBezTo>
                    <a:lnTo>
                      <a:pt x="684" y="240"/>
                    </a:lnTo>
                    <a:lnTo>
                      <a:pt x="684" y="93"/>
                    </a:lnTo>
                    <a:cubicBezTo>
                      <a:pt x="684" y="36"/>
                      <a:pt x="63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" name="Google Shape;487;p22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488" name="Google Shape;488;p22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2"/>
          <p:cNvGrpSpPr/>
          <p:nvPr/>
        </p:nvGrpSpPr>
        <p:grpSpPr>
          <a:xfrm>
            <a:off x="147603" y="166116"/>
            <a:ext cx="8796085" cy="3694674"/>
            <a:chOff x="147603" y="166116"/>
            <a:chExt cx="8796085" cy="3694674"/>
          </a:xfrm>
        </p:grpSpPr>
        <p:sp>
          <p:nvSpPr>
            <p:cNvPr id="491" name="Google Shape;491;p22"/>
            <p:cNvSpPr/>
            <p:nvPr/>
          </p:nvSpPr>
          <p:spPr>
            <a:xfrm>
              <a:off x="8139014" y="26547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7674233" y="16611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147603" y="3660835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2"/>
          <p:cNvSpPr/>
          <p:nvPr/>
        </p:nvSpPr>
        <p:spPr>
          <a:xfrm>
            <a:off x="312450" y="65175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3"/>
          <p:cNvGrpSpPr/>
          <p:nvPr/>
        </p:nvGrpSpPr>
        <p:grpSpPr>
          <a:xfrm>
            <a:off x="7791509" y="3047101"/>
            <a:ext cx="762398" cy="1750040"/>
            <a:chOff x="3425968" y="309125"/>
            <a:chExt cx="1614224" cy="3705356"/>
          </a:xfrm>
        </p:grpSpPr>
        <p:sp>
          <p:nvSpPr>
            <p:cNvPr id="497" name="Google Shape;497;p23"/>
            <p:cNvSpPr/>
            <p:nvPr/>
          </p:nvSpPr>
          <p:spPr>
            <a:xfrm>
              <a:off x="3425968" y="1538018"/>
              <a:ext cx="1614224" cy="2476463"/>
            </a:xfrm>
            <a:custGeom>
              <a:avLst/>
              <a:gdLst/>
              <a:ahLst/>
              <a:cxnLst/>
              <a:rect l="l" t="t" r="r" b="b"/>
              <a:pathLst>
                <a:path w="3184" h="4885" extrusionOk="0">
                  <a:moveTo>
                    <a:pt x="817" y="0"/>
                  </a:moveTo>
                  <a:lnTo>
                    <a:pt x="742" y="387"/>
                  </a:lnTo>
                  <a:lnTo>
                    <a:pt x="706" y="591"/>
                  </a:lnTo>
                  <a:lnTo>
                    <a:pt x="666" y="831"/>
                  </a:lnTo>
                  <a:lnTo>
                    <a:pt x="631" y="1035"/>
                  </a:lnTo>
                  <a:lnTo>
                    <a:pt x="595" y="1275"/>
                  </a:lnTo>
                  <a:lnTo>
                    <a:pt x="555" y="1479"/>
                  </a:lnTo>
                  <a:lnTo>
                    <a:pt x="0" y="4884"/>
                  </a:lnTo>
                  <a:lnTo>
                    <a:pt x="3184" y="4884"/>
                  </a:lnTo>
                  <a:lnTo>
                    <a:pt x="2629" y="1479"/>
                  </a:lnTo>
                  <a:lnTo>
                    <a:pt x="2593" y="1275"/>
                  </a:lnTo>
                  <a:lnTo>
                    <a:pt x="2553" y="1035"/>
                  </a:lnTo>
                  <a:lnTo>
                    <a:pt x="2518" y="831"/>
                  </a:lnTo>
                  <a:lnTo>
                    <a:pt x="2482" y="591"/>
                  </a:lnTo>
                  <a:lnTo>
                    <a:pt x="2442" y="387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569692">
                <a:alpha val="4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425968" y="1538018"/>
              <a:ext cx="808633" cy="2476463"/>
            </a:xfrm>
            <a:custGeom>
              <a:avLst/>
              <a:gdLst/>
              <a:ahLst/>
              <a:cxnLst/>
              <a:rect l="l" t="t" r="r" b="b"/>
              <a:pathLst>
                <a:path w="1595" h="4885" extrusionOk="0">
                  <a:moveTo>
                    <a:pt x="817" y="0"/>
                  </a:moveTo>
                  <a:lnTo>
                    <a:pt x="0" y="4884"/>
                  </a:lnTo>
                  <a:lnTo>
                    <a:pt x="1594" y="4884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783893" y="1733708"/>
              <a:ext cx="900903" cy="103925"/>
            </a:xfrm>
            <a:custGeom>
              <a:avLst/>
              <a:gdLst/>
              <a:ahLst/>
              <a:cxnLst/>
              <a:rect l="l" t="t" r="r" b="b"/>
              <a:pathLst>
                <a:path w="1777" h="205" extrusionOk="0">
                  <a:moveTo>
                    <a:pt x="36" y="1"/>
                  </a:moveTo>
                  <a:lnTo>
                    <a:pt x="0" y="205"/>
                  </a:lnTo>
                  <a:lnTo>
                    <a:pt x="1776" y="205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45363" y="1958803"/>
              <a:ext cx="975430" cy="103925"/>
            </a:xfrm>
            <a:custGeom>
              <a:avLst/>
              <a:gdLst/>
              <a:ahLst/>
              <a:cxnLst/>
              <a:rect l="l" t="t" r="r" b="b"/>
              <a:pathLst>
                <a:path w="1924" h="205" extrusionOk="0">
                  <a:moveTo>
                    <a:pt x="36" y="1"/>
                  </a:moveTo>
                  <a:lnTo>
                    <a:pt x="1" y="205"/>
                  </a:lnTo>
                  <a:lnTo>
                    <a:pt x="1923" y="205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707340" y="2183897"/>
              <a:ext cx="1051477" cy="103925"/>
            </a:xfrm>
            <a:custGeom>
              <a:avLst/>
              <a:gdLst/>
              <a:ahLst/>
              <a:cxnLst/>
              <a:rect l="l" t="t" r="r" b="b"/>
              <a:pathLst>
                <a:path w="2074" h="205" extrusionOk="0">
                  <a:moveTo>
                    <a:pt x="40" y="1"/>
                  </a:moveTo>
                  <a:lnTo>
                    <a:pt x="0" y="205"/>
                  </a:lnTo>
                  <a:lnTo>
                    <a:pt x="2074" y="205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783893" y="1733708"/>
              <a:ext cx="450705" cy="103925"/>
            </a:xfrm>
            <a:custGeom>
              <a:avLst/>
              <a:gdLst/>
              <a:ahLst/>
              <a:cxnLst/>
              <a:rect l="l" t="t" r="r" b="b"/>
              <a:pathLst>
                <a:path w="889" h="205" extrusionOk="0">
                  <a:moveTo>
                    <a:pt x="36" y="1"/>
                  </a:moveTo>
                  <a:lnTo>
                    <a:pt x="0" y="205"/>
                  </a:lnTo>
                  <a:lnTo>
                    <a:pt x="888" y="20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3745363" y="1958803"/>
              <a:ext cx="489236" cy="103925"/>
            </a:xfrm>
            <a:custGeom>
              <a:avLst/>
              <a:gdLst/>
              <a:ahLst/>
              <a:cxnLst/>
              <a:rect l="l" t="t" r="r" b="b"/>
              <a:pathLst>
                <a:path w="965" h="205" extrusionOk="0">
                  <a:moveTo>
                    <a:pt x="36" y="1"/>
                  </a:moveTo>
                  <a:lnTo>
                    <a:pt x="1" y="205"/>
                  </a:lnTo>
                  <a:lnTo>
                    <a:pt x="964" y="205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707340" y="2183897"/>
              <a:ext cx="527259" cy="103925"/>
            </a:xfrm>
            <a:custGeom>
              <a:avLst/>
              <a:gdLst/>
              <a:ahLst/>
              <a:cxnLst/>
              <a:rect l="l" t="t" r="r" b="b"/>
              <a:pathLst>
                <a:path w="1040" h="205" extrusionOk="0">
                  <a:moveTo>
                    <a:pt x="40" y="1"/>
                  </a:moveTo>
                  <a:lnTo>
                    <a:pt x="0" y="205"/>
                  </a:lnTo>
                  <a:lnTo>
                    <a:pt x="1039" y="205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774768" y="1452340"/>
              <a:ext cx="927773" cy="86182"/>
            </a:xfrm>
            <a:custGeom>
              <a:avLst/>
              <a:gdLst/>
              <a:ahLst/>
              <a:cxnLst/>
              <a:rect l="l" t="t" r="r" b="b"/>
              <a:pathLst>
                <a:path w="1830" h="170" extrusionOk="0">
                  <a:moveTo>
                    <a:pt x="1" y="1"/>
                  </a:moveTo>
                  <a:lnTo>
                    <a:pt x="1" y="169"/>
                  </a:lnTo>
                  <a:lnTo>
                    <a:pt x="1830" y="169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234089" y="1452340"/>
              <a:ext cx="468450" cy="86182"/>
            </a:xfrm>
            <a:custGeom>
              <a:avLst/>
              <a:gdLst/>
              <a:ahLst/>
              <a:cxnLst/>
              <a:rect l="l" t="t" r="r" b="b"/>
              <a:pathLst>
                <a:path w="924" h="170" extrusionOk="0">
                  <a:moveTo>
                    <a:pt x="0" y="1"/>
                  </a:moveTo>
                  <a:lnTo>
                    <a:pt x="0" y="169"/>
                  </a:lnTo>
                  <a:lnTo>
                    <a:pt x="924" y="16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23"/>
            <p:cNvGrpSpPr/>
            <p:nvPr/>
          </p:nvGrpSpPr>
          <p:grpSpPr>
            <a:xfrm>
              <a:off x="3774768" y="309125"/>
              <a:ext cx="919155" cy="927723"/>
              <a:chOff x="3774768" y="309125"/>
              <a:chExt cx="919155" cy="927723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3774768" y="309125"/>
                <a:ext cx="919155" cy="927723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830" extrusionOk="0">
                    <a:moveTo>
                      <a:pt x="906" y="0"/>
                    </a:moveTo>
                    <a:cubicBezTo>
                      <a:pt x="405" y="0"/>
                      <a:pt x="1" y="426"/>
                      <a:pt x="1" y="924"/>
                    </a:cubicBezTo>
                    <a:cubicBezTo>
                      <a:pt x="1" y="1425"/>
                      <a:pt x="405" y="1829"/>
                      <a:pt x="906" y="1829"/>
                    </a:cubicBezTo>
                    <a:cubicBezTo>
                      <a:pt x="1404" y="1829"/>
                      <a:pt x="1812" y="1425"/>
                      <a:pt x="1812" y="924"/>
                    </a:cubicBezTo>
                    <a:cubicBezTo>
                      <a:pt x="1812" y="426"/>
                      <a:pt x="1404" y="0"/>
                      <a:pt x="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4101261" y="664510"/>
                <a:ext cx="497854" cy="492758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72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760" y="18"/>
                      <a:pt x="595" y="41"/>
                      <a:pt x="467" y="94"/>
                    </a:cubicBezTo>
                    <a:cubicBezTo>
                      <a:pt x="427" y="94"/>
                      <a:pt x="391" y="112"/>
                      <a:pt x="356" y="129"/>
                    </a:cubicBezTo>
                    <a:cubicBezTo>
                      <a:pt x="187" y="205"/>
                      <a:pt x="76" y="316"/>
                      <a:pt x="40" y="427"/>
                    </a:cubicBezTo>
                    <a:cubicBezTo>
                      <a:pt x="0" y="485"/>
                      <a:pt x="0" y="556"/>
                      <a:pt x="0" y="613"/>
                    </a:cubicBezTo>
                    <a:lnTo>
                      <a:pt x="0" y="667"/>
                    </a:lnTo>
                    <a:lnTo>
                      <a:pt x="23" y="684"/>
                    </a:lnTo>
                    <a:lnTo>
                      <a:pt x="23" y="707"/>
                    </a:lnTo>
                    <a:cubicBezTo>
                      <a:pt x="40" y="724"/>
                      <a:pt x="40" y="760"/>
                      <a:pt x="58" y="778"/>
                    </a:cubicBezTo>
                    <a:cubicBezTo>
                      <a:pt x="58" y="778"/>
                      <a:pt x="76" y="795"/>
                      <a:pt x="76" y="818"/>
                    </a:cubicBezTo>
                    <a:lnTo>
                      <a:pt x="94" y="835"/>
                    </a:lnTo>
                    <a:lnTo>
                      <a:pt x="40" y="889"/>
                    </a:lnTo>
                    <a:lnTo>
                      <a:pt x="76" y="946"/>
                    </a:lnTo>
                    <a:lnTo>
                      <a:pt x="134" y="871"/>
                    </a:lnTo>
                    <a:cubicBezTo>
                      <a:pt x="209" y="934"/>
                      <a:pt x="302" y="971"/>
                      <a:pt x="405" y="971"/>
                    </a:cubicBezTo>
                    <a:cubicBezTo>
                      <a:pt x="453" y="971"/>
                      <a:pt x="503" y="963"/>
                      <a:pt x="555" y="946"/>
                    </a:cubicBezTo>
                    <a:cubicBezTo>
                      <a:pt x="555" y="929"/>
                      <a:pt x="578" y="929"/>
                      <a:pt x="595" y="929"/>
                    </a:cubicBezTo>
                    <a:cubicBezTo>
                      <a:pt x="666" y="889"/>
                      <a:pt x="742" y="818"/>
                      <a:pt x="800" y="707"/>
                    </a:cubicBezTo>
                    <a:cubicBezTo>
                      <a:pt x="888" y="556"/>
                      <a:pt x="964" y="334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4101261" y="664510"/>
                <a:ext cx="497854" cy="459806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07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760" y="18"/>
                      <a:pt x="595" y="41"/>
                      <a:pt x="467" y="94"/>
                    </a:cubicBezTo>
                    <a:cubicBezTo>
                      <a:pt x="427" y="94"/>
                      <a:pt x="391" y="112"/>
                      <a:pt x="356" y="129"/>
                    </a:cubicBezTo>
                    <a:cubicBezTo>
                      <a:pt x="187" y="205"/>
                      <a:pt x="76" y="316"/>
                      <a:pt x="40" y="427"/>
                    </a:cubicBezTo>
                    <a:cubicBezTo>
                      <a:pt x="0" y="485"/>
                      <a:pt x="0" y="556"/>
                      <a:pt x="0" y="613"/>
                    </a:cubicBezTo>
                    <a:cubicBezTo>
                      <a:pt x="0" y="631"/>
                      <a:pt x="0" y="649"/>
                      <a:pt x="23" y="684"/>
                    </a:cubicBezTo>
                    <a:lnTo>
                      <a:pt x="23" y="707"/>
                    </a:lnTo>
                    <a:cubicBezTo>
                      <a:pt x="40" y="724"/>
                      <a:pt x="40" y="760"/>
                      <a:pt x="58" y="778"/>
                    </a:cubicBezTo>
                    <a:cubicBezTo>
                      <a:pt x="58" y="778"/>
                      <a:pt x="76" y="795"/>
                      <a:pt x="76" y="818"/>
                    </a:cubicBezTo>
                    <a:cubicBezTo>
                      <a:pt x="94" y="818"/>
                      <a:pt x="94" y="835"/>
                      <a:pt x="94" y="835"/>
                    </a:cubicBezTo>
                    <a:lnTo>
                      <a:pt x="40" y="889"/>
                    </a:lnTo>
                    <a:lnTo>
                      <a:pt x="58" y="906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4281238" y="711659"/>
                <a:ext cx="113057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92" extrusionOk="0">
                    <a:moveTo>
                      <a:pt x="112" y="1"/>
                    </a:moveTo>
                    <a:cubicBezTo>
                      <a:pt x="72" y="1"/>
                      <a:pt x="36" y="19"/>
                      <a:pt x="1" y="36"/>
                    </a:cubicBezTo>
                    <a:lnTo>
                      <a:pt x="147" y="392"/>
                    </a:lnTo>
                    <a:lnTo>
                      <a:pt x="223" y="29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4204684" y="945878"/>
                <a:ext cx="302160" cy="1896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74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391" y="374"/>
                    </a:lnTo>
                    <a:cubicBezTo>
                      <a:pt x="462" y="334"/>
                      <a:pt x="538" y="263"/>
                      <a:pt x="596" y="152"/>
                    </a:cubicBez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3896442" y="515969"/>
                <a:ext cx="272755" cy="2722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37" extrusionOk="0">
                    <a:moveTo>
                      <a:pt x="0" y="1"/>
                    </a:moveTo>
                    <a:cubicBezTo>
                      <a:pt x="18" y="183"/>
                      <a:pt x="54" y="294"/>
                      <a:pt x="111" y="387"/>
                    </a:cubicBezTo>
                    <a:cubicBezTo>
                      <a:pt x="129" y="445"/>
                      <a:pt x="182" y="480"/>
                      <a:pt x="222" y="498"/>
                    </a:cubicBezTo>
                    <a:lnTo>
                      <a:pt x="240" y="516"/>
                    </a:lnTo>
                    <a:cubicBezTo>
                      <a:pt x="273" y="530"/>
                      <a:pt x="303" y="536"/>
                      <a:pt x="331" y="536"/>
                    </a:cubicBezTo>
                    <a:cubicBezTo>
                      <a:pt x="382" y="536"/>
                      <a:pt x="425" y="515"/>
                      <a:pt x="462" y="480"/>
                    </a:cubicBezTo>
                    <a:lnTo>
                      <a:pt x="498" y="516"/>
                    </a:lnTo>
                    <a:lnTo>
                      <a:pt x="515" y="480"/>
                    </a:lnTo>
                    <a:lnTo>
                      <a:pt x="480" y="462"/>
                    </a:lnTo>
                    <a:lnTo>
                      <a:pt x="498" y="445"/>
                    </a:lnTo>
                    <a:lnTo>
                      <a:pt x="515" y="422"/>
                    </a:lnTo>
                    <a:cubicBezTo>
                      <a:pt x="515" y="405"/>
                      <a:pt x="515" y="387"/>
                      <a:pt x="538" y="387"/>
                    </a:cubicBezTo>
                    <a:lnTo>
                      <a:pt x="538" y="369"/>
                    </a:lnTo>
                    <a:lnTo>
                      <a:pt x="538" y="351"/>
                    </a:lnTo>
                    <a:lnTo>
                      <a:pt x="538" y="334"/>
                    </a:lnTo>
                    <a:cubicBezTo>
                      <a:pt x="538" y="294"/>
                      <a:pt x="538" y="258"/>
                      <a:pt x="515" y="223"/>
                    </a:cubicBezTo>
                    <a:cubicBezTo>
                      <a:pt x="498" y="165"/>
                      <a:pt x="444" y="112"/>
                      <a:pt x="351" y="72"/>
                    </a:cubicBezTo>
                    <a:cubicBezTo>
                      <a:pt x="333" y="54"/>
                      <a:pt x="316" y="54"/>
                      <a:pt x="293" y="36"/>
                    </a:cubicBezTo>
                    <a:cubicBezTo>
                      <a:pt x="222" y="18"/>
                      <a:pt x="12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3896442" y="515969"/>
                <a:ext cx="272755" cy="252462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98" extrusionOk="0">
                    <a:moveTo>
                      <a:pt x="0" y="1"/>
                    </a:moveTo>
                    <a:lnTo>
                      <a:pt x="515" y="498"/>
                    </a:lnTo>
                    <a:lnTo>
                      <a:pt x="515" y="480"/>
                    </a:lnTo>
                    <a:lnTo>
                      <a:pt x="480" y="462"/>
                    </a:lnTo>
                    <a:lnTo>
                      <a:pt x="498" y="445"/>
                    </a:lnTo>
                    <a:lnTo>
                      <a:pt x="515" y="422"/>
                    </a:lnTo>
                    <a:cubicBezTo>
                      <a:pt x="515" y="405"/>
                      <a:pt x="515" y="387"/>
                      <a:pt x="538" y="387"/>
                    </a:cubicBezTo>
                    <a:lnTo>
                      <a:pt x="538" y="369"/>
                    </a:lnTo>
                    <a:lnTo>
                      <a:pt x="538" y="334"/>
                    </a:lnTo>
                    <a:cubicBezTo>
                      <a:pt x="538" y="294"/>
                      <a:pt x="538" y="258"/>
                      <a:pt x="515" y="223"/>
                    </a:cubicBezTo>
                    <a:cubicBezTo>
                      <a:pt x="498" y="165"/>
                      <a:pt x="444" y="112"/>
                      <a:pt x="351" y="72"/>
                    </a:cubicBezTo>
                    <a:cubicBezTo>
                      <a:pt x="333" y="54"/>
                      <a:pt x="316" y="54"/>
                      <a:pt x="293" y="36"/>
                    </a:cubicBezTo>
                    <a:cubicBezTo>
                      <a:pt x="222" y="18"/>
                      <a:pt x="12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008991" y="534219"/>
                <a:ext cx="65907" cy="1130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23" extrusionOk="0">
                    <a:moveTo>
                      <a:pt x="71" y="0"/>
                    </a:moveTo>
                    <a:lnTo>
                      <a:pt x="0" y="164"/>
                    </a:lnTo>
                    <a:lnTo>
                      <a:pt x="54" y="222"/>
                    </a:lnTo>
                    <a:lnTo>
                      <a:pt x="129" y="36"/>
                    </a:lnTo>
                    <a:cubicBezTo>
                      <a:pt x="111" y="18"/>
                      <a:pt x="94" y="18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3952717" y="664510"/>
                <a:ext cx="160206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5" extrusionOk="0">
                    <a:moveTo>
                      <a:pt x="205" y="1"/>
                    </a:moveTo>
                    <a:lnTo>
                      <a:pt x="0" y="94"/>
                    </a:lnTo>
                    <a:cubicBezTo>
                      <a:pt x="18" y="152"/>
                      <a:pt x="71" y="187"/>
                      <a:pt x="111" y="205"/>
                    </a:cubicBezTo>
                    <a:lnTo>
                      <a:pt x="316" y="12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23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518" name="Google Shape;518;p23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23"/>
          <p:cNvSpPr/>
          <p:nvPr/>
        </p:nvSpPr>
        <p:spPr>
          <a:xfrm>
            <a:off x="7441650" y="326025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521" name="Google Shape;521;p23"/>
          <p:cNvGrpSpPr/>
          <p:nvPr/>
        </p:nvGrpSpPr>
        <p:grpSpPr>
          <a:xfrm>
            <a:off x="349924" y="447966"/>
            <a:ext cx="8609701" cy="2798621"/>
            <a:chOff x="349924" y="447966"/>
            <a:chExt cx="8609701" cy="2798621"/>
          </a:xfrm>
        </p:grpSpPr>
        <p:sp>
          <p:nvSpPr>
            <p:cNvPr id="522" name="Google Shape;522;p23"/>
            <p:cNvSpPr/>
            <p:nvPr/>
          </p:nvSpPr>
          <p:spPr>
            <a:xfrm>
              <a:off x="8154952" y="1750745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6294533" y="44796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349924" y="3012005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316612" y="3137332"/>
            <a:ext cx="5977907" cy="1686124"/>
            <a:chOff x="316612" y="3137332"/>
            <a:chExt cx="5977907" cy="1686124"/>
          </a:xfrm>
        </p:grpSpPr>
        <p:grpSp>
          <p:nvGrpSpPr>
            <p:cNvPr id="526" name="Google Shape;526;p23"/>
            <p:cNvGrpSpPr/>
            <p:nvPr/>
          </p:nvGrpSpPr>
          <p:grpSpPr>
            <a:xfrm flipH="1">
              <a:off x="923037" y="3137332"/>
              <a:ext cx="3413572" cy="1676233"/>
              <a:chOff x="828037" y="1704669"/>
              <a:chExt cx="3413572" cy="1676233"/>
            </a:xfrm>
          </p:grpSpPr>
          <p:sp>
            <p:nvSpPr>
              <p:cNvPr id="527" name="Google Shape;527;p23"/>
              <p:cNvSpPr/>
              <p:nvPr/>
            </p:nvSpPr>
            <p:spPr>
              <a:xfrm>
                <a:off x="2751313" y="2357651"/>
                <a:ext cx="1490296" cy="1023251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5107" extrusionOk="0">
                    <a:moveTo>
                      <a:pt x="3721" y="0"/>
                    </a:moveTo>
                    <a:cubicBezTo>
                      <a:pt x="3592" y="0"/>
                      <a:pt x="3441" y="71"/>
                      <a:pt x="3348" y="205"/>
                    </a:cubicBezTo>
                    <a:lnTo>
                      <a:pt x="0" y="5106"/>
                    </a:lnTo>
                    <a:lnTo>
                      <a:pt x="7437" y="5106"/>
                    </a:lnTo>
                    <a:lnTo>
                      <a:pt x="4090" y="205"/>
                    </a:lnTo>
                    <a:cubicBezTo>
                      <a:pt x="3996" y="71"/>
                      <a:pt x="3868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828037" y="1704669"/>
                <a:ext cx="2368285" cy="1676233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8366" extrusionOk="0">
                    <a:moveTo>
                      <a:pt x="5901" y="0"/>
                    </a:moveTo>
                    <a:cubicBezTo>
                      <a:pt x="5679" y="0"/>
                      <a:pt x="5457" y="111"/>
                      <a:pt x="5310" y="333"/>
                    </a:cubicBezTo>
                    <a:lnTo>
                      <a:pt x="0" y="8365"/>
                    </a:lnTo>
                    <a:lnTo>
                      <a:pt x="11819" y="8365"/>
                    </a:lnTo>
                    <a:lnTo>
                      <a:pt x="6509" y="333"/>
                    </a:lnTo>
                    <a:cubicBezTo>
                      <a:pt x="6363" y="111"/>
                      <a:pt x="6141" y="0"/>
                      <a:pt x="5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2191702" y="2414153"/>
                <a:ext cx="1379095" cy="966749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825" extrusionOk="0">
                    <a:moveTo>
                      <a:pt x="3451" y="0"/>
                    </a:moveTo>
                    <a:cubicBezTo>
                      <a:pt x="3067" y="0"/>
                      <a:pt x="2682" y="189"/>
                      <a:pt x="2460" y="566"/>
                    </a:cubicBezTo>
                    <a:lnTo>
                      <a:pt x="2221" y="975"/>
                    </a:lnTo>
                    <a:lnTo>
                      <a:pt x="1444" y="2325"/>
                    </a:lnTo>
                    <a:lnTo>
                      <a:pt x="1" y="4824"/>
                    </a:lnTo>
                    <a:lnTo>
                      <a:pt x="6883" y="4824"/>
                    </a:lnTo>
                    <a:lnTo>
                      <a:pt x="4663" y="975"/>
                    </a:lnTo>
                    <a:lnTo>
                      <a:pt x="4441" y="566"/>
                    </a:lnTo>
                    <a:cubicBezTo>
                      <a:pt x="4219" y="189"/>
                      <a:pt x="3835" y="0"/>
                      <a:pt x="3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>
              <a:off x="913598" y="4519105"/>
              <a:ext cx="893416" cy="304351"/>
              <a:chOff x="2826048" y="3938787"/>
              <a:chExt cx="893416" cy="304351"/>
            </a:xfrm>
          </p:grpSpPr>
          <p:sp>
            <p:nvSpPr>
              <p:cNvPr id="531" name="Google Shape;531;p23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3"/>
            <p:cNvGrpSpPr/>
            <p:nvPr/>
          </p:nvGrpSpPr>
          <p:grpSpPr>
            <a:xfrm>
              <a:off x="316612" y="4481978"/>
              <a:ext cx="812469" cy="330198"/>
              <a:chOff x="1505862" y="3916547"/>
              <a:chExt cx="812469" cy="330198"/>
            </a:xfrm>
          </p:grpSpPr>
          <p:sp>
            <p:nvSpPr>
              <p:cNvPr id="541" name="Google Shape;541;p23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3"/>
            <p:cNvGrpSpPr/>
            <p:nvPr/>
          </p:nvGrpSpPr>
          <p:grpSpPr>
            <a:xfrm>
              <a:off x="1730819" y="4161629"/>
              <a:ext cx="773403" cy="651955"/>
              <a:chOff x="5440968" y="791748"/>
              <a:chExt cx="1286218" cy="1084243"/>
            </a:xfrm>
          </p:grpSpPr>
          <p:sp>
            <p:nvSpPr>
              <p:cNvPr id="552" name="Google Shape;552;p23"/>
              <p:cNvSpPr/>
              <p:nvPr/>
            </p:nvSpPr>
            <p:spPr>
              <a:xfrm>
                <a:off x="5561133" y="829749"/>
                <a:ext cx="324208" cy="100820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945" extrusionOk="0">
                    <a:moveTo>
                      <a:pt x="151" y="0"/>
                    </a:moveTo>
                    <a:lnTo>
                      <a:pt x="0" y="2944"/>
                    </a:lnTo>
                    <a:lnTo>
                      <a:pt x="946" y="2944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5561133" y="829749"/>
                <a:ext cx="159879" cy="1008206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945" extrusionOk="0">
                    <a:moveTo>
                      <a:pt x="151" y="0"/>
                    </a:moveTo>
                    <a:lnTo>
                      <a:pt x="0" y="2944"/>
                    </a:lnTo>
                    <a:lnTo>
                      <a:pt x="467" y="294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5599134" y="791748"/>
                <a:ext cx="248206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724" y="111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5720669" y="791748"/>
                <a:ext cx="126670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12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369" y="111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5440968" y="1089598"/>
                <a:ext cx="1286218" cy="748366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186" extrusionOk="0">
                    <a:moveTo>
                      <a:pt x="889" y="1"/>
                    </a:moveTo>
                    <a:cubicBezTo>
                      <a:pt x="409" y="1"/>
                      <a:pt x="1" y="409"/>
                      <a:pt x="1" y="889"/>
                    </a:cubicBezTo>
                    <a:lnTo>
                      <a:pt x="1" y="2185"/>
                    </a:lnTo>
                    <a:lnTo>
                      <a:pt x="3757" y="2185"/>
                    </a:lnTo>
                    <a:lnTo>
                      <a:pt x="3757" y="889"/>
                    </a:lnTo>
                    <a:cubicBezTo>
                      <a:pt x="3757" y="409"/>
                      <a:pt x="3348" y="1"/>
                      <a:pt x="28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440968" y="1089598"/>
                <a:ext cx="640199" cy="74836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86" extrusionOk="0">
                    <a:moveTo>
                      <a:pt x="818" y="1"/>
                    </a:moveTo>
                    <a:cubicBezTo>
                      <a:pt x="684" y="18"/>
                      <a:pt x="573" y="58"/>
                      <a:pt x="462" y="112"/>
                    </a:cubicBezTo>
                    <a:cubicBezTo>
                      <a:pt x="187" y="263"/>
                      <a:pt x="1" y="556"/>
                      <a:pt x="1" y="889"/>
                    </a:cubicBezTo>
                    <a:lnTo>
                      <a:pt x="1" y="2185"/>
                    </a:lnTo>
                    <a:lnTo>
                      <a:pt x="649" y="2185"/>
                    </a:lnTo>
                    <a:lnTo>
                      <a:pt x="649" y="1817"/>
                    </a:lnTo>
                    <a:cubicBezTo>
                      <a:pt x="649" y="1794"/>
                      <a:pt x="631" y="1759"/>
                      <a:pt x="631" y="1741"/>
                    </a:cubicBezTo>
                    <a:cubicBezTo>
                      <a:pt x="631" y="1630"/>
                      <a:pt x="724" y="1555"/>
                      <a:pt x="818" y="1555"/>
                    </a:cubicBezTo>
                    <a:cubicBezTo>
                      <a:pt x="929" y="1555"/>
                      <a:pt x="1000" y="1630"/>
                      <a:pt x="1000" y="1741"/>
                    </a:cubicBezTo>
                    <a:cubicBezTo>
                      <a:pt x="1000" y="1759"/>
                      <a:pt x="1000" y="1794"/>
                      <a:pt x="982" y="1817"/>
                    </a:cubicBezTo>
                    <a:lnTo>
                      <a:pt x="982" y="2185"/>
                    </a:lnTo>
                    <a:lnTo>
                      <a:pt x="1706" y="2185"/>
                    </a:lnTo>
                    <a:lnTo>
                      <a:pt x="1706" y="1817"/>
                    </a:lnTo>
                    <a:cubicBezTo>
                      <a:pt x="1706" y="1794"/>
                      <a:pt x="1683" y="1759"/>
                      <a:pt x="1683" y="1741"/>
                    </a:cubicBezTo>
                    <a:cubicBezTo>
                      <a:pt x="1683" y="1630"/>
                      <a:pt x="1777" y="1555"/>
                      <a:pt x="1870" y="1555"/>
                    </a:cubicBez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5656991" y="1621620"/>
                <a:ext cx="126328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2" extrusionOk="0">
                    <a:moveTo>
                      <a:pt x="187" y="1"/>
                    </a:moveTo>
                    <a:cubicBezTo>
                      <a:pt x="93" y="1"/>
                      <a:pt x="0" y="76"/>
                      <a:pt x="0" y="187"/>
                    </a:cubicBezTo>
                    <a:cubicBezTo>
                      <a:pt x="0" y="280"/>
                      <a:pt x="93" y="351"/>
                      <a:pt x="187" y="351"/>
                    </a:cubicBezTo>
                    <a:cubicBezTo>
                      <a:pt x="298" y="351"/>
                      <a:pt x="369" y="280"/>
                      <a:pt x="369" y="187"/>
                    </a:cubicBezTo>
                    <a:cubicBezTo>
                      <a:pt x="369" y="76"/>
                      <a:pt x="298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5662811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662811" y="1869486"/>
                <a:ext cx="58200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" extrusionOk="0">
                    <a:moveTo>
                      <a:pt x="170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5668974" y="1627783"/>
                <a:ext cx="52038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6" y="0"/>
                      <a:pt x="18" y="40"/>
                      <a:pt x="1" y="111"/>
                    </a:cubicBezTo>
                    <a:cubicBezTo>
                      <a:pt x="18" y="40"/>
                      <a:pt x="76" y="0"/>
                      <a:pt x="152" y="0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662811" y="1627783"/>
                <a:ext cx="58200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07" extrusionOk="0">
                    <a:moveTo>
                      <a:pt x="170" y="0"/>
                    </a:moveTo>
                    <a:cubicBezTo>
                      <a:pt x="94" y="0"/>
                      <a:pt x="36" y="40"/>
                      <a:pt x="19" y="111"/>
                    </a:cubicBezTo>
                    <a:cubicBezTo>
                      <a:pt x="19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70" y="70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656991" y="1863324"/>
                <a:ext cx="126328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369" y="36"/>
                    </a:lnTo>
                    <a:lnTo>
                      <a:pt x="369" y="1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5656991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6017145" y="1621620"/>
                <a:ext cx="128040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2" extrusionOk="0">
                    <a:moveTo>
                      <a:pt x="187" y="1"/>
                    </a:moveTo>
                    <a:cubicBezTo>
                      <a:pt x="94" y="1"/>
                      <a:pt x="0" y="76"/>
                      <a:pt x="0" y="187"/>
                    </a:cubicBezTo>
                    <a:cubicBezTo>
                      <a:pt x="0" y="280"/>
                      <a:pt x="94" y="351"/>
                      <a:pt x="187" y="351"/>
                    </a:cubicBezTo>
                    <a:cubicBezTo>
                      <a:pt x="298" y="351"/>
                      <a:pt x="373" y="280"/>
                      <a:pt x="373" y="187"/>
                    </a:cubicBezTo>
                    <a:cubicBezTo>
                      <a:pt x="373" y="76"/>
                      <a:pt x="298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024677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65" y="0"/>
                    </a:moveTo>
                    <a:cubicBezTo>
                      <a:pt x="72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024677" y="1869486"/>
                <a:ext cx="56488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" extrusionOk="0">
                    <a:moveTo>
                      <a:pt x="165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030839" y="1627783"/>
                <a:ext cx="50326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2" extrusionOk="0">
                    <a:moveTo>
                      <a:pt x="147" y="0"/>
                    </a:moveTo>
                    <a:lnTo>
                      <a:pt x="147" y="0"/>
                    </a:lnTo>
                    <a:cubicBezTo>
                      <a:pt x="71" y="0"/>
                      <a:pt x="18" y="40"/>
                      <a:pt x="0" y="111"/>
                    </a:cubicBezTo>
                    <a:cubicBezTo>
                      <a:pt x="18" y="40"/>
                      <a:pt x="71" y="0"/>
                      <a:pt x="147" y="0"/>
                    </a:cubicBez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024677" y="1627783"/>
                <a:ext cx="56488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707" extrusionOk="0">
                    <a:moveTo>
                      <a:pt x="165" y="0"/>
                    </a:moveTo>
                    <a:cubicBezTo>
                      <a:pt x="89" y="0"/>
                      <a:pt x="36" y="40"/>
                      <a:pt x="18" y="111"/>
                    </a:cubicBezTo>
                    <a:cubicBezTo>
                      <a:pt x="18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65" y="706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017145" y="1863324"/>
                <a:ext cx="12804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7" extrusionOk="0">
                    <a:moveTo>
                      <a:pt x="23" y="1"/>
                    </a:moveTo>
                    <a:lnTo>
                      <a:pt x="0" y="18"/>
                    </a:lnTo>
                    <a:cubicBezTo>
                      <a:pt x="0" y="36"/>
                      <a:pt x="23" y="36"/>
                      <a:pt x="23" y="36"/>
                    </a:cubicBezTo>
                    <a:lnTo>
                      <a:pt x="373" y="36"/>
                    </a:lnTo>
                    <a:lnTo>
                      <a:pt x="373" y="18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017145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23" y="1"/>
                    </a:moveTo>
                    <a:lnTo>
                      <a:pt x="0" y="18"/>
                    </a:lnTo>
                    <a:cubicBezTo>
                      <a:pt x="0" y="36"/>
                      <a:pt x="23" y="36"/>
                      <a:pt x="23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379010" y="1621620"/>
                <a:ext cx="126328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2" extrusionOk="0">
                    <a:moveTo>
                      <a:pt x="187" y="1"/>
                    </a:moveTo>
                    <a:cubicBezTo>
                      <a:pt x="93" y="1"/>
                      <a:pt x="0" y="76"/>
                      <a:pt x="0" y="187"/>
                    </a:cubicBezTo>
                    <a:cubicBezTo>
                      <a:pt x="0" y="280"/>
                      <a:pt x="93" y="351"/>
                      <a:pt x="187" y="351"/>
                    </a:cubicBezTo>
                    <a:cubicBezTo>
                      <a:pt x="275" y="351"/>
                      <a:pt x="369" y="280"/>
                      <a:pt x="369" y="187"/>
                    </a:cubicBezTo>
                    <a:cubicBezTo>
                      <a:pt x="369" y="76"/>
                      <a:pt x="275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384830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384830" y="1869486"/>
                <a:ext cx="58200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" extrusionOk="0">
                    <a:moveTo>
                      <a:pt x="170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390993" y="1627783"/>
                <a:ext cx="52038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6" y="0"/>
                      <a:pt x="18" y="40"/>
                      <a:pt x="1" y="111"/>
                    </a:cubicBezTo>
                    <a:cubicBezTo>
                      <a:pt x="18" y="40"/>
                      <a:pt x="76" y="0"/>
                      <a:pt x="152" y="0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384830" y="1627783"/>
                <a:ext cx="58200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07" extrusionOk="0">
                    <a:moveTo>
                      <a:pt x="170" y="0"/>
                    </a:moveTo>
                    <a:cubicBezTo>
                      <a:pt x="94" y="0"/>
                      <a:pt x="36" y="40"/>
                      <a:pt x="19" y="111"/>
                    </a:cubicBezTo>
                    <a:cubicBezTo>
                      <a:pt x="19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70" y="70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379010" y="1863324"/>
                <a:ext cx="126328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351" y="36"/>
                    </a:lnTo>
                    <a:cubicBezTo>
                      <a:pt x="369" y="36"/>
                      <a:pt x="369" y="36"/>
                      <a:pt x="369" y="18"/>
                    </a:cubicBezTo>
                    <a:cubicBezTo>
                      <a:pt x="369" y="18"/>
                      <a:pt x="369" y="1"/>
                      <a:pt x="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379010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852816" y="1127599"/>
                <a:ext cx="462518" cy="462508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51" extrusionOk="0">
                    <a:moveTo>
                      <a:pt x="685" y="1"/>
                    </a:moveTo>
                    <a:cubicBezTo>
                      <a:pt x="316" y="1"/>
                      <a:pt x="1" y="298"/>
                      <a:pt x="1" y="667"/>
                    </a:cubicBezTo>
                    <a:cubicBezTo>
                      <a:pt x="1" y="1057"/>
                      <a:pt x="316" y="1350"/>
                      <a:pt x="685" y="1350"/>
                    </a:cubicBezTo>
                    <a:cubicBezTo>
                      <a:pt x="1058" y="1350"/>
                      <a:pt x="1351" y="1057"/>
                      <a:pt x="1351" y="667"/>
                    </a:cubicBezTo>
                    <a:cubicBezTo>
                      <a:pt x="1351" y="298"/>
                      <a:pt x="1058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5852816" y="1127599"/>
                <a:ext cx="234511" cy="462508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51" extrusionOk="0">
                    <a:moveTo>
                      <a:pt x="685" y="1"/>
                    </a:moveTo>
                    <a:cubicBezTo>
                      <a:pt x="316" y="1"/>
                      <a:pt x="1" y="298"/>
                      <a:pt x="1" y="667"/>
                    </a:cubicBezTo>
                    <a:cubicBezTo>
                      <a:pt x="1" y="1057"/>
                      <a:pt x="316" y="1350"/>
                      <a:pt x="685" y="1350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934981" y="1331302"/>
                <a:ext cx="280044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818" h="498" extrusionOk="0">
                    <a:moveTo>
                      <a:pt x="76" y="1"/>
                    </a:moveTo>
                    <a:lnTo>
                      <a:pt x="1" y="72"/>
                    </a:lnTo>
                    <a:lnTo>
                      <a:pt x="18" y="72"/>
                    </a:lnTo>
                    <a:cubicBezTo>
                      <a:pt x="18" y="311"/>
                      <a:pt x="205" y="498"/>
                      <a:pt x="445" y="498"/>
                    </a:cubicBezTo>
                    <a:cubicBezTo>
                      <a:pt x="613" y="498"/>
                      <a:pt x="760" y="387"/>
                      <a:pt x="818" y="240"/>
                    </a:cubicBezTo>
                    <a:lnTo>
                      <a:pt x="707" y="240"/>
                    </a:lnTo>
                    <a:cubicBezTo>
                      <a:pt x="649" y="334"/>
                      <a:pt x="556" y="387"/>
                      <a:pt x="445" y="387"/>
                    </a:cubicBezTo>
                    <a:cubicBezTo>
                      <a:pt x="263" y="387"/>
                      <a:pt x="129" y="258"/>
                      <a:pt x="129" y="72"/>
                    </a:cubicBezTo>
                    <a:lnTo>
                      <a:pt x="169" y="7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5954837" y="1217297"/>
                <a:ext cx="284495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98" extrusionOk="0">
                    <a:moveTo>
                      <a:pt x="387" y="1"/>
                    </a:moveTo>
                    <a:cubicBezTo>
                      <a:pt x="205" y="1"/>
                      <a:pt x="54" y="112"/>
                      <a:pt x="0" y="258"/>
                    </a:cubicBezTo>
                    <a:lnTo>
                      <a:pt x="111" y="258"/>
                    </a:lnTo>
                    <a:cubicBezTo>
                      <a:pt x="165" y="165"/>
                      <a:pt x="258" y="112"/>
                      <a:pt x="387" y="112"/>
                    </a:cubicBezTo>
                    <a:cubicBezTo>
                      <a:pt x="555" y="112"/>
                      <a:pt x="684" y="240"/>
                      <a:pt x="684" y="405"/>
                    </a:cubicBezTo>
                    <a:lnTo>
                      <a:pt x="666" y="405"/>
                    </a:lnTo>
                    <a:lnTo>
                      <a:pt x="737" y="498"/>
                    </a:lnTo>
                    <a:lnTo>
                      <a:pt x="831" y="405"/>
                    </a:lnTo>
                    <a:lnTo>
                      <a:pt x="795" y="405"/>
                    </a:lnTo>
                    <a:cubicBezTo>
                      <a:pt x="795" y="183"/>
                      <a:pt x="609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5934981" y="1331302"/>
                <a:ext cx="152347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98" extrusionOk="0">
                    <a:moveTo>
                      <a:pt x="76" y="1"/>
                    </a:moveTo>
                    <a:lnTo>
                      <a:pt x="1" y="72"/>
                    </a:lnTo>
                    <a:lnTo>
                      <a:pt x="18" y="72"/>
                    </a:lnTo>
                    <a:cubicBezTo>
                      <a:pt x="18" y="311"/>
                      <a:pt x="205" y="498"/>
                      <a:pt x="445" y="498"/>
                    </a:cubicBezTo>
                    <a:lnTo>
                      <a:pt x="445" y="387"/>
                    </a:lnTo>
                    <a:cubicBezTo>
                      <a:pt x="263" y="387"/>
                      <a:pt x="129" y="258"/>
                      <a:pt x="129" y="72"/>
                    </a:cubicBezTo>
                    <a:lnTo>
                      <a:pt x="169" y="7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954837" y="1217297"/>
                <a:ext cx="132490" cy="8866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259" extrusionOk="0">
                    <a:moveTo>
                      <a:pt x="387" y="1"/>
                    </a:moveTo>
                    <a:cubicBezTo>
                      <a:pt x="205" y="1"/>
                      <a:pt x="54" y="112"/>
                      <a:pt x="0" y="258"/>
                    </a:cubicBezTo>
                    <a:lnTo>
                      <a:pt x="111" y="258"/>
                    </a:lnTo>
                    <a:cubicBezTo>
                      <a:pt x="165" y="165"/>
                      <a:pt x="258" y="112"/>
                      <a:pt x="387" y="112"/>
                    </a:cubicBez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3"/>
            <p:cNvGrpSpPr/>
            <p:nvPr/>
          </p:nvGrpSpPr>
          <p:grpSpPr>
            <a:xfrm flipH="1">
              <a:off x="3224421" y="4307543"/>
              <a:ext cx="3070099" cy="503165"/>
              <a:chOff x="5269746" y="4300218"/>
              <a:chExt cx="3070099" cy="503165"/>
            </a:xfrm>
          </p:grpSpPr>
          <p:grpSp>
            <p:nvGrpSpPr>
              <p:cNvPr id="586" name="Google Shape;586;p23"/>
              <p:cNvGrpSpPr/>
              <p:nvPr/>
            </p:nvGrpSpPr>
            <p:grpSpPr>
              <a:xfrm>
                <a:off x="757232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587" name="Google Shape;587;p23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3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3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23"/>
              <p:cNvGrpSpPr/>
              <p:nvPr/>
            </p:nvGrpSpPr>
            <p:grpSpPr>
              <a:xfrm>
                <a:off x="680479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605" name="Google Shape;605;p23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3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3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3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3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2" name="Google Shape;622;p23"/>
              <p:cNvGrpSpPr/>
              <p:nvPr/>
            </p:nvGrpSpPr>
            <p:grpSpPr>
              <a:xfrm>
                <a:off x="603727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623" name="Google Shape;623;p23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3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3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3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3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3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0" name="Google Shape;640;p23"/>
              <p:cNvGrpSpPr/>
              <p:nvPr/>
            </p:nvGrpSpPr>
            <p:grpSpPr>
              <a:xfrm>
                <a:off x="526974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641" name="Google Shape;641;p23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3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3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3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3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3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3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23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23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3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3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3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047175" y="2084650"/>
            <a:ext cx="4383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034575"/>
            <a:ext cx="1332600" cy="9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354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0" name="Google Shape;30;p3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31" name="Google Shape;31;p3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-303536" y="3148220"/>
            <a:ext cx="804674" cy="171872"/>
          </a:xfrm>
          <a:custGeom>
            <a:avLst/>
            <a:gdLst/>
            <a:ahLst/>
            <a:cxnLst/>
            <a:rect l="l" t="t" r="r" b="b"/>
            <a:pathLst>
              <a:path w="3811" h="814" extrusionOk="0">
                <a:moveTo>
                  <a:pt x="2496" y="1"/>
                </a:moveTo>
                <a:cubicBezTo>
                  <a:pt x="2221" y="1"/>
                  <a:pt x="1981" y="205"/>
                  <a:pt x="1759" y="556"/>
                </a:cubicBezTo>
                <a:cubicBezTo>
                  <a:pt x="1630" y="480"/>
                  <a:pt x="1479" y="445"/>
                  <a:pt x="1333" y="445"/>
                </a:cubicBezTo>
                <a:cubicBezTo>
                  <a:pt x="1053" y="445"/>
                  <a:pt x="813" y="556"/>
                  <a:pt x="631" y="760"/>
                </a:cubicBezTo>
                <a:cubicBezTo>
                  <a:pt x="556" y="667"/>
                  <a:pt x="445" y="631"/>
                  <a:pt x="352" y="631"/>
                </a:cubicBezTo>
                <a:cubicBezTo>
                  <a:pt x="223" y="631"/>
                  <a:pt x="94" y="702"/>
                  <a:pt x="1" y="813"/>
                </a:cubicBezTo>
                <a:lnTo>
                  <a:pt x="3810" y="813"/>
                </a:lnTo>
                <a:cubicBezTo>
                  <a:pt x="3717" y="702"/>
                  <a:pt x="3606" y="631"/>
                  <a:pt x="3477" y="631"/>
                </a:cubicBezTo>
                <a:cubicBezTo>
                  <a:pt x="3406" y="631"/>
                  <a:pt x="3349" y="649"/>
                  <a:pt x="3295" y="667"/>
                </a:cubicBezTo>
                <a:cubicBezTo>
                  <a:pt x="3073" y="258"/>
                  <a:pt x="2794" y="1"/>
                  <a:pt x="2496" y="1"/>
                </a:cubicBezTo>
                <a:close/>
              </a:path>
            </a:pathLst>
          </a:custGeom>
          <a:solidFill>
            <a:srgbClr val="D9E8FF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956025" y="-419950"/>
            <a:ext cx="1637700" cy="16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4923249" y="225707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715375" y="225707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15375" y="1742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23250" y="1742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51" name="Google Shape;51;p5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-172948" y="1573288"/>
            <a:ext cx="674727" cy="168900"/>
          </a:xfrm>
          <a:custGeom>
            <a:avLst/>
            <a:gdLst/>
            <a:ahLst/>
            <a:cxnLst/>
            <a:rect l="l" t="t" r="r" b="b"/>
            <a:pathLst>
              <a:path w="3793" h="800" extrusionOk="0">
                <a:moveTo>
                  <a:pt x="1315" y="0"/>
                </a:moveTo>
                <a:cubicBezTo>
                  <a:pt x="999" y="0"/>
                  <a:pt x="724" y="245"/>
                  <a:pt x="520" y="666"/>
                </a:cubicBezTo>
                <a:cubicBezTo>
                  <a:pt x="462" y="631"/>
                  <a:pt x="391" y="613"/>
                  <a:pt x="333" y="613"/>
                </a:cubicBezTo>
                <a:cubicBezTo>
                  <a:pt x="205" y="613"/>
                  <a:pt x="76" y="689"/>
                  <a:pt x="0" y="800"/>
                </a:cubicBezTo>
                <a:lnTo>
                  <a:pt x="3792" y="800"/>
                </a:lnTo>
                <a:cubicBezTo>
                  <a:pt x="3721" y="689"/>
                  <a:pt x="3592" y="613"/>
                  <a:pt x="3459" y="613"/>
                </a:cubicBezTo>
                <a:cubicBezTo>
                  <a:pt x="3348" y="613"/>
                  <a:pt x="3259" y="649"/>
                  <a:pt x="3184" y="742"/>
                </a:cubicBezTo>
                <a:cubicBezTo>
                  <a:pt x="2980" y="538"/>
                  <a:pt x="2740" y="427"/>
                  <a:pt x="2482" y="427"/>
                </a:cubicBezTo>
                <a:cubicBezTo>
                  <a:pt x="2331" y="427"/>
                  <a:pt x="2185" y="467"/>
                  <a:pt x="2038" y="538"/>
                </a:cubicBezTo>
                <a:cubicBezTo>
                  <a:pt x="1834" y="205"/>
                  <a:pt x="1572" y="0"/>
                  <a:pt x="1315" y="0"/>
                </a:cubicBezTo>
                <a:close/>
              </a:path>
            </a:pathLst>
          </a:custGeom>
          <a:solidFill>
            <a:srgbClr val="D9E8FF">
              <a:alpha val="49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49312" y="4480759"/>
            <a:ext cx="8794710" cy="330197"/>
            <a:chOff x="149312" y="4480759"/>
            <a:chExt cx="8794710" cy="330197"/>
          </a:xfrm>
        </p:grpSpPr>
        <p:grpSp>
          <p:nvGrpSpPr>
            <p:cNvPr id="57" name="Google Shape;57;p6"/>
            <p:cNvGrpSpPr/>
            <p:nvPr/>
          </p:nvGrpSpPr>
          <p:grpSpPr>
            <a:xfrm>
              <a:off x="8243445" y="4573467"/>
              <a:ext cx="700577" cy="229940"/>
              <a:chOff x="3867420" y="4027117"/>
              <a:chExt cx="700577" cy="229940"/>
            </a:xfrm>
          </p:grpSpPr>
          <p:sp>
            <p:nvSpPr>
              <p:cNvPr id="58" name="Google Shape;58;p6"/>
              <p:cNvSpPr/>
              <p:nvPr/>
            </p:nvSpPr>
            <p:spPr>
              <a:xfrm>
                <a:off x="4030625" y="4027117"/>
                <a:ext cx="537372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111" extrusionOk="0">
                    <a:moveTo>
                      <a:pt x="1403" y="0"/>
                    </a:moveTo>
                    <a:cubicBezTo>
                      <a:pt x="1070" y="0"/>
                      <a:pt x="813" y="222"/>
                      <a:pt x="737" y="515"/>
                    </a:cubicBezTo>
                    <a:cubicBezTo>
                      <a:pt x="666" y="480"/>
                      <a:pt x="591" y="462"/>
                      <a:pt x="515" y="462"/>
                    </a:cubicBezTo>
                    <a:cubicBezTo>
                      <a:pt x="315" y="462"/>
                      <a:pt x="147" y="555"/>
                      <a:pt x="53" y="720"/>
                    </a:cubicBezTo>
                    <a:cubicBezTo>
                      <a:pt x="18" y="795"/>
                      <a:pt x="0" y="888"/>
                      <a:pt x="0" y="982"/>
                    </a:cubicBezTo>
                    <a:cubicBezTo>
                      <a:pt x="0" y="1017"/>
                      <a:pt x="0" y="1070"/>
                      <a:pt x="18" y="1110"/>
                    </a:cubicBezTo>
                    <a:lnTo>
                      <a:pt x="2664" y="1110"/>
                    </a:lnTo>
                    <a:cubicBezTo>
                      <a:pt x="2682" y="1070"/>
                      <a:pt x="2682" y="1017"/>
                      <a:pt x="2682" y="982"/>
                    </a:cubicBezTo>
                    <a:cubicBezTo>
                      <a:pt x="2682" y="684"/>
                      <a:pt x="2460" y="462"/>
                      <a:pt x="2162" y="462"/>
                    </a:cubicBezTo>
                    <a:lnTo>
                      <a:pt x="2051" y="462"/>
                    </a:lnTo>
                    <a:cubicBezTo>
                      <a:pt x="2016" y="369"/>
                      <a:pt x="1958" y="276"/>
                      <a:pt x="1887" y="182"/>
                    </a:cubicBezTo>
                    <a:cubicBezTo>
                      <a:pt x="1758" y="71"/>
                      <a:pt x="1590" y="0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3867420" y="4101175"/>
                <a:ext cx="374678" cy="15588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78" extrusionOk="0">
                    <a:moveTo>
                      <a:pt x="982" y="0"/>
                    </a:moveTo>
                    <a:cubicBezTo>
                      <a:pt x="760" y="0"/>
                      <a:pt x="573" y="147"/>
                      <a:pt x="520" y="351"/>
                    </a:cubicBezTo>
                    <a:cubicBezTo>
                      <a:pt x="462" y="333"/>
                      <a:pt x="427" y="333"/>
                      <a:pt x="373" y="333"/>
                    </a:cubicBezTo>
                    <a:cubicBezTo>
                      <a:pt x="222" y="333"/>
                      <a:pt x="111" y="387"/>
                      <a:pt x="58" y="498"/>
                    </a:cubicBezTo>
                    <a:cubicBezTo>
                      <a:pt x="18" y="555"/>
                      <a:pt x="0" y="626"/>
                      <a:pt x="0" y="684"/>
                    </a:cubicBezTo>
                    <a:cubicBezTo>
                      <a:pt x="0" y="720"/>
                      <a:pt x="0" y="737"/>
                      <a:pt x="18" y="777"/>
                    </a:cubicBezTo>
                    <a:lnTo>
                      <a:pt x="1870" y="777"/>
                    </a:lnTo>
                    <a:lnTo>
                      <a:pt x="1870" y="684"/>
                    </a:lnTo>
                    <a:cubicBezTo>
                      <a:pt x="1870" y="480"/>
                      <a:pt x="1705" y="333"/>
                      <a:pt x="1519" y="333"/>
                    </a:cubicBezTo>
                    <a:lnTo>
                      <a:pt x="1426" y="333"/>
                    </a:lnTo>
                    <a:cubicBezTo>
                      <a:pt x="1408" y="258"/>
                      <a:pt x="1372" y="182"/>
                      <a:pt x="1315" y="129"/>
                    </a:cubicBezTo>
                    <a:cubicBezTo>
                      <a:pt x="1221" y="54"/>
                      <a:pt x="1110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6"/>
            <p:cNvGrpSpPr/>
            <p:nvPr/>
          </p:nvGrpSpPr>
          <p:grpSpPr>
            <a:xfrm>
              <a:off x="149312" y="4480759"/>
              <a:ext cx="812469" cy="330197"/>
              <a:chOff x="1505862" y="3919522"/>
              <a:chExt cx="812469" cy="33019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505862" y="3919522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6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72" name="Google Shape;72;p6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6"/>
          <p:cNvSpPr/>
          <p:nvPr/>
        </p:nvSpPr>
        <p:spPr>
          <a:xfrm>
            <a:off x="8364675" y="-785600"/>
            <a:ext cx="1637700" cy="16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218177" y="95288"/>
            <a:ext cx="7604693" cy="325337"/>
            <a:chOff x="218177" y="95288"/>
            <a:chExt cx="7604693" cy="325337"/>
          </a:xfrm>
        </p:grpSpPr>
        <p:sp>
          <p:nvSpPr>
            <p:cNvPr id="76" name="Google Shape;76;p6"/>
            <p:cNvSpPr/>
            <p:nvPr/>
          </p:nvSpPr>
          <p:spPr>
            <a:xfrm>
              <a:off x="7322878" y="175685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218177" y="95288"/>
              <a:ext cx="674727" cy="168900"/>
            </a:xfrm>
            <a:custGeom>
              <a:avLst/>
              <a:gdLst/>
              <a:ahLst/>
              <a:cxnLst/>
              <a:rect l="l" t="t" r="r" b="b"/>
              <a:pathLst>
                <a:path w="3793" h="800" extrusionOk="0">
                  <a:moveTo>
                    <a:pt x="1315" y="0"/>
                  </a:moveTo>
                  <a:cubicBezTo>
                    <a:pt x="999" y="0"/>
                    <a:pt x="724" y="245"/>
                    <a:pt x="520" y="666"/>
                  </a:cubicBezTo>
                  <a:cubicBezTo>
                    <a:pt x="462" y="631"/>
                    <a:pt x="391" y="613"/>
                    <a:pt x="333" y="613"/>
                  </a:cubicBezTo>
                  <a:cubicBezTo>
                    <a:pt x="205" y="613"/>
                    <a:pt x="76" y="689"/>
                    <a:pt x="0" y="800"/>
                  </a:cubicBezTo>
                  <a:lnTo>
                    <a:pt x="3792" y="800"/>
                  </a:lnTo>
                  <a:cubicBezTo>
                    <a:pt x="3721" y="689"/>
                    <a:pt x="3592" y="613"/>
                    <a:pt x="3459" y="613"/>
                  </a:cubicBezTo>
                  <a:cubicBezTo>
                    <a:pt x="3348" y="613"/>
                    <a:pt x="3259" y="649"/>
                    <a:pt x="3184" y="742"/>
                  </a:cubicBezTo>
                  <a:cubicBezTo>
                    <a:pt x="2980" y="538"/>
                    <a:pt x="2740" y="427"/>
                    <a:pt x="2482" y="427"/>
                  </a:cubicBezTo>
                  <a:cubicBezTo>
                    <a:pt x="2331" y="427"/>
                    <a:pt x="2185" y="467"/>
                    <a:pt x="2038" y="538"/>
                  </a:cubicBezTo>
                  <a:cubicBezTo>
                    <a:pt x="1834" y="205"/>
                    <a:pt x="1572" y="0"/>
                    <a:pt x="1315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>
              <a:off x="950989" y="130722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885437" y="4465881"/>
            <a:ext cx="1490402" cy="341266"/>
            <a:chOff x="885437" y="4465881"/>
            <a:chExt cx="1490402" cy="341266"/>
          </a:xfrm>
        </p:grpSpPr>
        <p:grpSp>
          <p:nvGrpSpPr>
            <p:cNvPr id="81" name="Google Shape;81;p7"/>
            <p:cNvGrpSpPr/>
            <p:nvPr/>
          </p:nvGrpSpPr>
          <p:grpSpPr>
            <a:xfrm>
              <a:off x="1482423" y="4502796"/>
              <a:ext cx="893416" cy="304351"/>
              <a:chOff x="2826048" y="3938787"/>
              <a:chExt cx="893416" cy="304351"/>
            </a:xfrm>
          </p:grpSpPr>
          <p:sp>
            <p:nvSpPr>
              <p:cNvPr id="82" name="Google Shape;82;p7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7"/>
            <p:cNvGrpSpPr/>
            <p:nvPr/>
          </p:nvGrpSpPr>
          <p:grpSpPr>
            <a:xfrm>
              <a:off x="885437" y="4465881"/>
              <a:ext cx="812469" cy="330198"/>
              <a:chOff x="1505862" y="3916547"/>
              <a:chExt cx="812469" cy="330198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7"/>
          <p:cNvGrpSpPr/>
          <p:nvPr/>
        </p:nvGrpSpPr>
        <p:grpSpPr>
          <a:xfrm>
            <a:off x="266103" y="3980555"/>
            <a:ext cx="619320" cy="823090"/>
            <a:chOff x="4267228" y="2580130"/>
            <a:chExt cx="619320" cy="823090"/>
          </a:xfrm>
        </p:grpSpPr>
        <p:sp>
          <p:nvSpPr>
            <p:cNvPr id="103" name="Google Shape;103;p7"/>
            <p:cNvSpPr/>
            <p:nvPr/>
          </p:nvSpPr>
          <p:spPr>
            <a:xfrm>
              <a:off x="4267228" y="2580130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60176" y="3014316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811975" y="1696400"/>
            <a:ext cx="4294800" cy="20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>
            <a:spLocks noGrp="1"/>
          </p:cNvSpPr>
          <p:nvPr>
            <p:ph type="pic" idx="2"/>
          </p:nvPr>
        </p:nvSpPr>
        <p:spPr>
          <a:xfrm>
            <a:off x="5384550" y="778350"/>
            <a:ext cx="2836200" cy="310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8" name="Google Shape;108;p7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109" name="Google Shape;109;p7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7"/>
          <p:cNvGrpSpPr/>
          <p:nvPr/>
        </p:nvGrpSpPr>
        <p:grpSpPr>
          <a:xfrm>
            <a:off x="-426936" y="110129"/>
            <a:ext cx="7550999" cy="2523720"/>
            <a:chOff x="-426936" y="110129"/>
            <a:chExt cx="7550999" cy="2523720"/>
          </a:xfrm>
        </p:grpSpPr>
        <p:sp>
          <p:nvSpPr>
            <p:cNvPr id="112" name="Google Shape;112;p7"/>
            <p:cNvSpPr/>
            <p:nvPr/>
          </p:nvSpPr>
          <p:spPr>
            <a:xfrm>
              <a:off x="5727107" y="110129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319389" y="30522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426936" y="2343947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-825725" y="-713425"/>
            <a:ext cx="1637700" cy="16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7462536" y="3617426"/>
            <a:ext cx="1003249" cy="1185946"/>
            <a:chOff x="307586" y="3617426"/>
            <a:chExt cx="1003249" cy="1185946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307586" y="3617426"/>
              <a:ext cx="463639" cy="1185946"/>
              <a:chOff x="412486" y="2194951"/>
              <a:chExt cx="463639" cy="1185946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412486" y="2194951"/>
                <a:ext cx="463639" cy="83010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143" extrusionOk="0">
                    <a:moveTo>
                      <a:pt x="1168" y="0"/>
                    </a:moveTo>
                    <a:cubicBezTo>
                      <a:pt x="520" y="0"/>
                      <a:pt x="1" y="497"/>
                      <a:pt x="1" y="1110"/>
                    </a:cubicBezTo>
                    <a:lnTo>
                      <a:pt x="1" y="3033"/>
                    </a:lnTo>
                    <a:cubicBezTo>
                      <a:pt x="1" y="3645"/>
                      <a:pt x="520" y="4143"/>
                      <a:pt x="1168" y="4143"/>
                    </a:cubicBezTo>
                    <a:cubicBezTo>
                      <a:pt x="1794" y="4143"/>
                      <a:pt x="2314" y="3645"/>
                      <a:pt x="2314" y="3033"/>
                    </a:cubicBezTo>
                    <a:lnTo>
                      <a:pt x="2314" y="1110"/>
                    </a:lnTo>
                    <a:cubicBezTo>
                      <a:pt x="2314" y="497"/>
                      <a:pt x="1794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86420" y="2617516"/>
                <a:ext cx="315972" cy="76338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810" extrusionOk="0">
                    <a:moveTo>
                      <a:pt x="799" y="0"/>
                    </a:moveTo>
                    <a:cubicBezTo>
                      <a:pt x="724" y="0"/>
                      <a:pt x="648" y="53"/>
                      <a:pt x="648" y="129"/>
                    </a:cubicBezTo>
                    <a:lnTo>
                      <a:pt x="648" y="1350"/>
                    </a:lnTo>
                    <a:cubicBezTo>
                      <a:pt x="426" y="1297"/>
                      <a:pt x="244" y="1052"/>
                      <a:pt x="244" y="608"/>
                    </a:cubicBezTo>
                    <a:cubicBezTo>
                      <a:pt x="244" y="537"/>
                      <a:pt x="187" y="497"/>
                      <a:pt x="111" y="497"/>
                    </a:cubicBezTo>
                    <a:cubicBezTo>
                      <a:pt x="58" y="497"/>
                      <a:pt x="0" y="537"/>
                      <a:pt x="0" y="608"/>
                    </a:cubicBezTo>
                    <a:cubicBezTo>
                      <a:pt x="0" y="906"/>
                      <a:pt x="93" y="1163"/>
                      <a:pt x="244" y="1350"/>
                    </a:cubicBezTo>
                    <a:cubicBezTo>
                      <a:pt x="355" y="1479"/>
                      <a:pt x="502" y="1572"/>
                      <a:pt x="648" y="1590"/>
                    </a:cubicBezTo>
                    <a:lnTo>
                      <a:pt x="648" y="3810"/>
                    </a:lnTo>
                    <a:lnTo>
                      <a:pt x="928" y="3810"/>
                    </a:lnTo>
                    <a:lnTo>
                      <a:pt x="928" y="1590"/>
                    </a:lnTo>
                    <a:cubicBezTo>
                      <a:pt x="1261" y="1536"/>
                      <a:pt x="1576" y="1186"/>
                      <a:pt x="1576" y="608"/>
                    </a:cubicBezTo>
                    <a:cubicBezTo>
                      <a:pt x="1576" y="537"/>
                      <a:pt x="1519" y="497"/>
                      <a:pt x="1465" y="497"/>
                    </a:cubicBezTo>
                    <a:cubicBezTo>
                      <a:pt x="1408" y="497"/>
                      <a:pt x="1354" y="537"/>
                      <a:pt x="1354" y="608"/>
                    </a:cubicBezTo>
                    <a:cubicBezTo>
                      <a:pt x="1354" y="1052"/>
                      <a:pt x="1150" y="1297"/>
                      <a:pt x="928" y="1350"/>
                    </a:cubicBezTo>
                    <a:lnTo>
                      <a:pt x="928" y="129"/>
                    </a:lnTo>
                    <a:cubicBezTo>
                      <a:pt x="928" y="53"/>
                      <a:pt x="870" y="0"/>
                      <a:pt x="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8"/>
            <p:cNvGrpSpPr/>
            <p:nvPr/>
          </p:nvGrpSpPr>
          <p:grpSpPr>
            <a:xfrm>
              <a:off x="691515" y="3980274"/>
              <a:ext cx="619320" cy="823090"/>
              <a:chOff x="4267228" y="2557799"/>
              <a:chExt cx="619320" cy="823090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4267228" y="2557799"/>
                <a:ext cx="619320" cy="619320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091" extrusionOk="0">
                    <a:moveTo>
                      <a:pt x="1554" y="0"/>
                    </a:moveTo>
                    <a:cubicBezTo>
                      <a:pt x="688" y="0"/>
                      <a:pt x="0" y="689"/>
                      <a:pt x="0" y="1537"/>
                    </a:cubicBezTo>
                    <a:cubicBezTo>
                      <a:pt x="0" y="2389"/>
                      <a:pt x="688" y="3091"/>
                      <a:pt x="1554" y="3091"/>
                    </a:cubicBezTo>
                    <a:lnTo>
                      <a:pt x="1576" y="3091"/>
                    </a:lnTo>
                    <a:cubicBezTo>
                      <a:pt x="1612" y="3091"/>
                      <a:pt x="1665" y="3091"/>
                      <a:pt x="1705" y="3073"/>
                    </a:cubicBezTo>
                    <a:lnTo>
                      <a:pt x="1758" y="3073"/>
                    </a:lnTo>
                    <a:cubicBezTo>
                      <a:pt x="2389" y="2980"/>
                      <a:pt x="2908" y="2518"/>
                      <a:pt x="3055" y="1910"/>
                    </a:cubicBezTo>
                    <a:cubicBezTo>
                      <a:pt x="3073" y="1799"/>
                      <a:pt x="3090" y="1665"/>
                      <a:pt x="3090" y="1537"/>
                    </a:cubicBezTo>
                    <a:lnTo>
                      <a:pt x="3090" y="1390"/>
                    </a:lnTo>
                    <a:lnTo>
                      <a:pt x="3090" y="1332"/>
                    </a:lnTo>
                    <a:cubicBezTo>
                      <a:pt x="3073" y="1315"/>
                      <a:pt x="3073" y="1279"/>
                      <a:pt x="3073" y="1261"/>
                    </a:cubicBezTo>
                    <a:cubicBezTo>
                      <a:pt x="3073" y="1244"/>
                      <a:pt x="3055" y="1204"/>
                      <a:pt x="3055" y="1186"/>
                    </a:cubicBezTo>
                    <a:cubicBezTo>
                      <a:pt x="3055" y="1168"/>
                      <a:pt x="3055" y="1150"/>
                      <a:pt x="3037" y="1133"/>
                    </a:cubicBezTo>
                    <a:cubicBezTo>
                      <a:pt x="3037" y="1093"/>
                      <a:pt x="3019" y="1075"/>
                      <a:pt x="3019" y="1057"/>
                    </a:cubicBezTo>
                    <a:cubicBezTo>
                      <a:pt x="3019" y="1039"/>
                      <a:pt x="3019" y="1022"/>
                      <a:pt x="2997" y="1022"/>
                    </a:cubicBezTo>
                    <a:cubicBezTo>
                      <a:pt x="2944" y="871"/>
                      <a:pt x="2868" y="724"/>
                      <a:pt x="2775" y="613"/>
                    </a:cubicBezTo>
                    <a:cubicBezTo>
                      <a:pt x="2962" y="578"/>
                      <a:pt x="3055" y="409"/>
                      <a:pt x="3055" y="409"/>
                    </a:cubicBezTo>
                    <a:cubicBezTo>
                      <a:pt x="2989" y="385"/>
                      <a:pt x="2925" y="375"/>
                      <a:pt x="2867" y="375"/>
                    </a:cubicBezTo>
                    <a:cubicBezTo>
                      <a:pt x="2797" y="375"/>
                      <a:pt x="2735" y="389"/>
                      <a:pt x="2686" y="409"/>
                    </a:cubicBezTo>
                    <a:cubicBezTo>
                      <a:pt x="2815" y="245"/>
                      <a:pt x="2740" y="58"/>
                      <a:pt x="2740" y="58"/>
                    </a:cubicBezTo>
                    <a:lnTo>
                      <a:pt x="2740" y="58"/>
                    </a:lnTo>
                    <a:cubicBezTo>
                      <a:pt x="2593" y="111"/>
                      <a:pt x="2518" y="222"/>
                      <a:pt x="2500" y="316"/>
                    </a:cubicBezTo>
                    <a:cubicBezTo>
                      <a:pt x="2371" y="222"/>
                      <a:pt x="2220" y="151"/>
                      <a:pt x="2074" y="94"/>
                    </a:cubicBezTo>
                    <a:cubicBezTo>
                      <a:pt x="2074" y="76"/>
                      <a:pt x="2056" y="76"/>
                      <a:pt x="2056" y="76"/>
                    </a:cubicBezTo>
                    <a:cubicBezTo>
                      <a:pt x="2020" y="58"/>
                      <a:pt x="1980" y="58"/>
                      <a:pt x="1963" y="58"/>
                    </a:cubicBezTo>
                    <a:cubicBezTo>
                      <a:pt x="1945" y="40"/>
                      <a:pt x="1927" y="40"/>
                      <a:pt x="1909" y="40"/>
                    </a:cubicBezTo>
                    <a:cubicBezTo>
                      <a:pt x="1887" y="40"/>
                      <a:pt x="1852" y="23"/>
                      <a:pt x="1834" y="23"/>
                    </a:cubicBezTo>
                    <a:cubicBezTo>
                      <a:pt x="1816" y="23"/>
                      <a:pt x="1798" y="23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460176" y="2991985"/>
                <a:ext cx="189743" cy="38890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941" extrusionOk="0">
                    <a:moveTo>
                      <a:pt x="591" y="0"/>
                    </a:moveTo>
                    <a:cubicBezTo>
                      <a:pt x="538" y="0"/>
                      <a:pt x="502" y="36"/>
                      <a:pt x="502" y="93"/>
                    </a:cubicBezTo>
                    <a:lnTo>
                      <a:pt x="502" y="520"/>
                    </a:lnTo>
                    <a:lnTo>
                      <a:pt x="147" y="204"/>
                    </a:lnTo>
                    <a:cubicBezTo>
                      <a:pt x="132" y="197"/>
                      <a:pt x="115" y="193"/>
                      <a:pt x="96" y="193"/>
                    </a:cubicBezTo>
                    <a:cubicBezTo>
                      <a:pt x="70" y="193"/>
                      <a:pt x="42" y="201"/>
                      <a:pt x="18" y="222"/>
                    </a:cubicBezTo>
                    <a:cubicBezTo>
                      <a:pt x="1" y="240"/>
                      <a:pt x="1" y="258"/>
                      <a:pt x="1" y="275"/>
                    </a:cubicBezTo>
                    <a:cubicBezTo>
                      <a:pt x="1" y="298"/>
                      <a:pt x="18" y="333"/>
                      <a:pt x="36" y="351"/>
                    </a:cubicBezTo>
                    <a:lnTo>
                      <a:pt x="502" y="759"/>
                    </a:lnTo>
                    <a:lnTo>
                      <a:pt x="502" y="1940"/>
                    </a:lnTo>
                    <a:lnTo>
                      <a:pt x="684" y="1940"/>
                    </a:lnTo>
                    <a:lnTo>
                      <a:pt x="684" y="480"/>
                    </a:lnTo>
                    <a:lnTo>
                      <a:pt x="924" y="258"/>
                    </a:lnTo>
                    <a:cubicBezTo>
                      <a:pt x="946" y="240"/>
                      <a:pt x="946" y="222"/>
                      <a:pt x="946" y="204"/>
                    </a:cubicBezTo>
                    <a:cubicBezTo>
                      <a:pt x="946" y="187"/>
                      <a:pt x="946" y="147"/>
                      <a:pt x="924" y="129"/>
                    </a:cubicBezTo>
                    <a:cubicBezTo>
                      <a:pt x="906" y="111"/>
                      <a:pt x="884" y="102"/>
                      <a:pt x="861" y="102"/>
                    </a:cubicBezTo>
                    <a:cubicBezTo>
                      <a:pt x="839" y="102"/>
                      <a:pt x="815" y="111"/>
                      <a:pt x="795" y="129"/>
                    </a:cubicBezTo>
                    <a:lnTo>
                      <a:pt x="684" y="240"/>
                    </a:lnTo>
                    <a:lnTo>
                      <a:pt x="684" y="93"/>
                    </a:lnTo>
                    <a:cubicBezTo>
                      <a:pt x="684" y="36"/>
                      <a:pt x="63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8"/>
          <p:cNvGrpSpPr/>
          <p:nvPr/>
        </p:nvGrpSpPr>
        <p:grpSpPr>
          <a:xfrm flipH="1">
            <a:off x="149312" y="4480759"/>
            <a:ext cx="8794710" cy="330197"/>
            <a:chOff x="149312" y="4480759"/>
            <a:chExt cx="8794710" cy="330197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8243445" y="4573467"/>
              <a:ext cx="700577" cy="229940"/>
              <a:chOff x="3867420" y="4027117"/>
              <a:chExt cx="700577" cy="22994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4030625" y="4027117"/>
                <a:ext cx="537372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111" extrusionOk="0">
                    <a:moveTo>
                      <a:pt x="1403" y="0"/>
                    </a:moveTo>
                    <a:cubicBezTo>
                      <a:pt x="1070" y="0"/>
                      <a:pt x="813" y="222"/>
                      <a:pt x="737" y="515"/>
                    </a:cubicBezTo>
                    <a:cubicBezTo>
                      <a:pt x="666" y="480"/>
                      <a:pt x="591" y="462"/>
                      <a:pt x="515" y="462"/>
                    </a:cubicBezTo>
                    <a:cubicBezTo>
                      <a:pt x="315" y="462"/>
                      <a:pt x="147" y="555"/>
                      <a:pt x="53" y="720"/>
                    </a:cubicBezTo>
                    <a:cubicBezTo>
                      <a:pt x="18" y="795"/>
                      <a:pt x="0" y="888"/>
                      <a:pt x="0" y="982"/>
                    </a:cubicBezTo>
                    <a:cubicBezTo>
                      <a:pt x="0" y="1017"/>
                      <a:pt x="0" y="1070"/>
                      <a:pt x="18" y="1110"/>
                    </a:cubicBezTo>
                    <a:lnTo>
                      <a:pt x="2664" y="1110"/>
                    </a:lnTo>
                    <a:cubicBezTo>
                      <a:pt x="2682" y="1070"/>
                      <a:pt x="2682" y="1017"/>
                      <a:pt x="2682" y="982"/>
                    </a:cubicBezTo>
                    <a:cubicBezTo>
                      <a:pt x="2682" y="684"/>
                      <a:pt x="2460" y="462"/>
                      <a:pt x="2162" y="462"/>
                    </a:cubicBezTo>
                    <a:lnTo>
                      <a:pt x="2051" y="462"/>
                    </a:lnTo>
                    <a:cubicBezTo>
                      <a:pt x="2016" y="369"/>
                      <a:pt x="1958" y="276"/>
                      <a:pt x="1887" y="182"/>
                    </a:cubicBezTo>
                    <a:cubicBezTo>
                      <a:pt x="1758" y="71"/>
                      <a:pt x="1590" y="0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3867420" y="4101175"/>
                <a:ext cx="374678" cy="15588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78" extrusionOk="0">
                    <a:moveTo>
                      <a:pt x="982" y="0"/>
                    </a:moveTo>
                    <a:cubicBezTo>
                      <a:pt x="760" y="0"/>
                      <a:pt x="573" y="147"/>
                      <a:pt x="520" y="351"/>
                    </a:cubicBezTo>
                    <a:cubicBezTo>
                      <a:pt x="462" y="333"/>
                      <a:pt x="427" y="333"/>
                      <a:pt x="373" y="333"/>
                    </a:cubicBezTo>
                    <a:cubicBezTo>
                      <a:pt x="222" y="333"/>
                      <a:pt x="111" y="387"/>
                      <a:pt x="58" y="498"/>
                    </a:cubicBezTo>
                    <a:cubicBezTo>
                      <a:pt x="18" y="555"/>
                      <a:pt x="0" y="626"/>
                      <a:pt x="0" y="684"/>
                    </a:cubicBezTo>
                    <a:cubicBezTo>
                      <a:pt x="0" y="720"/>
                      <a:pt x="0" y="737"/>
                      <a:pt x="18" y="777"/>
                    </a:cubicBezTo>
                    <a:lnTo>
                      <a:pt x="1870" y="777"/>
                    </a:lnTo>
                    <a:lnTo>
                      <a:pt x="1870" y="684"/>
                    </a:lnTo>
                    <a:cubicBezTo>
                      <a:pt x="1870" y="480"/>
                      <a:pt x="1705" y="333"/>
                      <a:pt x="1519" y="333"/>
                    </a:cubicBezTo>
                    <a:lnTo>
                      <a:pt x="1426" y="333"/>
                    </a:lnTo>
                    <a:cubicBezTo>
                      <a:pt x="1408" y="258"/>
                      <a:pt x="1372" y="182"/>
                      <a:pt x="1315" y="129"/>
                    </a:cubicBezTo>
                    <a:cubicBezTo>
                      <a:pt x="1221" y="54"/>
                      <a:pt x="1110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149312" y="4480759"/>
              <a:ext cx="812469" cy="330197"/>
              <a:chOff x="1505862" y="3919522"/>
              <a:chExt cx="812469" cy="330197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1505862" y="3919522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141" name="Google Shape;141;p8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7462525" y="1048050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757653" y="586538"/>
            <a:ext cx="7823893" cy="1545777"/>
            <a:chOff x="757653" y="586538"/>
            <a:chExt cx="7823893" cy="1545777"/>
          </a:xfrm>
        </p:grpSpPr>
        <p:sp>
          <p:nvSpPr>
            <p:cNvPr id="145" name="Google Shape;145;p8"/>
            <p:cNvSpPr/>
            <p:nvPr/>
          </p:nvSpPr>
          <p:spPr>
            <a:xfrm>
              <a:off x="757653" y="19323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887602" y="586538"/>
              <a:ext cx="674727" cy="168900"/>
            </a:xfrm>
            <a:custGeom>
              <a:avLst/>
              <a:gdLst/>
              <a:ahLst/>
              <a:cxnLst/>
              <a:rect l="l" t="t" r="r" b="b"/>
              <a:pathLst>
                <a:path w="3793" h="800" extrusionOk="0">
                  <a:moveTo>
                    <a:pt x="1315" y="0"/>
                  </a:moveTo>
                  <a:cubicBezTo>
                    <a:pt x="999" y="0"/>
                    <a:pt x="724" y="245"/>
                    <a:pt x="520" y="666"/>
                  </a:cubicBezTo>
                  <a:cubicBezTo>
                    <a:pt x="462" y="631"/>
                    <a:pt x="391" y="613"/>
                    <a:pt x="333" y="613"/>
                  </a:cubicBezTo>
                  <a:cubicBezTo>
                    <a:pt x="205" y="613"/>
                    <a:pt x="76" y="689"/>
                    <a:pt x="0" y="800"/>
                  </a:cubicBezTo>
                  <a:lnTo>
                    <a:pt x="3792" y="800"/>
                  </a:lnTo>
                  <a:cubicBezTo>
                    <a:pt x="3721" y="689"/>
                    <a:pt x="3592" y="613"/>
                    <a:pt x="3459" y="613"/>
                  </a:cubicBezTo>
                  <a:cubicBezTo>
                    <a:pt x="3348" y="613"/>
                    <a:pt x="3259" y="649"/>
                    <a:pt x="3184" y="742"/>
                  </a:cubicBezTo>
                  <a:cubicBezTo>
                    <a:pt x="2980" y="538"/>
                    <a:pt x="2740" y="427"/>
                    <a:pt x="2482" y="427"/>
                  </a:cubicBezTo>
                  <a:cubicBezTo>
                    <a:pt x="2331" y="427"/>
                    <a:pt x="2185" y="467"/>
                    <a:pt x="2038" y="538"/>
                  </a:cubicBezTo>
                  <a:cubicBezTo>
                    <a:pt x="1834" y="205"/>
                    <a:pt x="1572" y="0"/>
                    <a:pt x="1315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 flipH="1">
              <a:off x="7620414" y="621972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9"/>
          <p:cNvGrpSpPr/>
          <p:nvPr/>
        </p:nvGrpSpPr>
        <p:grpSpPr>
          <a:xfrm>
            <a:off x="7395437" y="4474534"/>
            <a:ext cx="1490402" cy="330198"/>
            <a:chOff x="1113087" y="4496865"/>
            <a:chExt cx="1490402" cy="330198"/>
          </a:xfrm>
        </p:grpSpPr>
        <p:grpSp>
          <p:nvGrpSpPr>
            <p:cNvPr id="150" name="Google Shape;150;p9"/>
            <p:cNvGrpSpPr/>
            <p:nvPr/>
          </p:nvGrpSpPr>
          <p:grpSpPr>
            <a:xfrm>
              <a:off x="1710073" y="4519105"/>
              <a:ext cx="893416" cy="304351"/>
              <a:chOff x="2826048" y="3938787"/>
              <a:chExt cx="893416" cy="304351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113087" y="4496865"/>
              <a:ext cx="812469" cy="330198"/>
              <a:chOff x="1505862" y="3916547"/>
              <a:chExt cx="812469" cy="330198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174" name="Google Shape;174;p9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7835858" y="3212716"/>
            <a:ext cx="997242" cy="354926"/>
            <a:chOff x="7835858" y="3212716"/>
            <a:chExt cx="997242" cy="354926"/>
          </a:xfrm>
        </p:grpSpPr>
        <p:sp>
          <p:nvSpPr>
            <p:cNvPr id="177" name="Google Shape;177;p9"/>
            <p:cNvSpPr/>
            <p:nvPr/>
          </p:nvSpPr>
          <p:spPr>
            <a:xfrm>
              <a:off x="8028427" y="339577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835858" y="321271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9"/>
          <p:cNvSpPr/>
          <p:nvPr/>
        </p:nvSpPr>
        <p:spPr>
          <a:xfrm>
            <a:off x="228850" y="58050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114061" y="3617426"/>
            <a:ext cx="1003249" cy="1185946"/>
            <a:chOff x="307586" y="3617426"/>
            <a:chExt cx="1003249" cy="1185946"/>
          </a:xfrm>
        </p:grpSpPr>
        <p:grpSp>
          <p:nvGrpSpPr>
            <p:cNvPr id="181" name="Google Shape;181;p9"/>
            <p:cNvGrpSpPr/>
            <p:nvPr/>
          </p:nvGrpSpPr>
          <p:grpSpPr>
            <a:xfrm>
              <a:off x="307586" y="3617426"/>
              <a:ext cx="463639" cy="1185946"/>
              <a:chOff x="412486" y="2194951"/>
              <a:chExt cx="463639" cy="1185946"/>
            </a:xfrm>
          </p:grpSpPr>
          <p:sp>
            <p:nvSpPr>
              <p:cNvPr id="182" name="Google Shape;182;p9"/>
              <p:cNvSpPr/>
              <p:nvPr/>
            </p:nvSpPr>
            <p:spPr>
              <a:xfrm>
                <a:off x="412486" y="2194951"/>
                <a:ext cx="463639" cy="83010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143" extrusionOk="0">
                    <a:moveTo>
                      <a:pt x="1168" y="0"/>
                    </a:moveTo>
                    <a:cubicBezTo>
                      <a:pt x="520" y="0"/>
                      <a:pt x="1" y="497"/>
                      <a:pt x="1" y="1110"/>
                    </a:cubicBezTo>
                    <a:lnTo>
                      <a:pt x="1" y="3033"/>
                    </a:lnTo>
                    <a:cubicBezTo>
                      <a:pt x="1" y="3645"/>
                      <a:pt x="520" y="4143"/>
                      <a:pt x="1168" y="4143"/>
                    </a:cubicBezTo>
                    <a:cubicBezTo>
                      <a:pt x="1794" y="4143"/>
                      <a:pt x="2314" y="3645"/>
                      <a:pt x="2314" y="3033"/>
                    </a:cubicBezTo>
                    <a:lnTo>
                      <a:pt x="2314" y="1110"/>
                    </a:lnTo>
                    <a:cubicBezTo>
                      <a:pt x="2314" y="497"/>
                      <a:pt x="1794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86420" y="2617516"/>
                <a:ext cx="315972" cy="76338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810" extrusionOk="0">
                    <a:moveTo>
                      <a:pt x="799" y="0"/>
                    </a:moveTo>
                    <a:cubicBezTo>
                      <a:pt x="724" y="0"/>
                      <a:pt x="648" y="53"/>
                      <a:pt x="648" y="129"/>
                    </a:cubicBezTo>
                    <a:lnTo>
                      <a:pt x="648" y="1350"/>
                    </a:lnTo>
                    <a:cubicBezTo>
                      <a:pt x="426" y="1297"/>
                      <a:pt x="244" y="1052"/>
                      <a:pt x="244" y="608"/>
                    </a:cubicBezTo>
                    <a:cubicBezTo>
                      <a:pt x="244" y="537"/>
                      <a:pt x="187" y="497"/>
                      <a:pt x="111" y="497"/>
                    </a:cubicBezTo>
                    <a:cubicBezTo>
                      <a:pt x="58" y="497"/>
                      <a:pt x="0" y="537"/>
                      <a:pt x="0" y="608"/>
                    </a:cubicBezTo>
                    <a:cubicBezTo>
                      <a:pt x="0" y="906"/>
                      <a:pt x="93" y="1163"/>
                      <a:pt x="244" y="1350"/>
                    </a:cubicBezTo>
                    <a:cubicBezTo>
                      <a:pt x="355" y="1479"/>
                      <a:pt x="502" y="1572"/>
                      <a:pt x="648" y="1590"/>
                    </a:cubicBezTo>
                    <a:lnTo>
                      <a:pt x="648" y="3810"/>
                    </a:lnTo>
                    <a:lnTo>
                      <a:pt x="928" y="3810"/>
                    </a:lnTo>
                    <a:lnTo>
                      <a:pt x="928" y="1590"/>
                    </a:lnTo>
                    <a:cubicBezTo>
                      <a:pt x="1261" y="1536"/>
                      <a:pt x="1576" y="1186"/>
                      <a:pt x="1576" y="608"/>
                    </a:cubicBezTo>
                    <a:cubicBezTo>
                      <a:pt x="1576" y="537"/>
                      <a:pt x="1519" y="497"/>
                      <a:pt x="1465" y="497"/>
                    </a:cubicBezTo>
                    <a:cubicBezTo>
                      <a:pt x="1408" y="497"/>
                      <a:pt x="1354" y="537"/>
                      <a:pt x="1354" y="608"/>
                    </a:cubicBezTo>
                    <a:cubicBezTo>
                      <a:pt x="1354" y="1052"/>
                      <a:pt x="1150" y="1297"/>
                      <a:pt x="928" y="1350"/>
                    </a:cubicBezTo>
                    <a:lnTo>
                      <a:pt x="928" y="129"/>
                    </a:lnTo>
                    <a:cubicBezTo>
                      <a:pt x="928" y="53"/>
                      <a:pt x="870" y="0"/>
                      <a:pt x="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691515" y="3980274"/>
              <a:ext cx="619320" cy="823090"/>
              <a:chOff x="4267228" y="2557799"/>
              <a:chExt cx="619320" cy="82309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4267228" y="2557799"/>
                <a:ext cx="619320" cy="619320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091" extrusionOk="0">
                    <a:moveTo>
                      <a:pt x="1554" y="0"/>
                    </a:moveTo>
                    <a:cubicBezTo>
                      <a:pt x="688" y="0"/>
                      <a:pt x="0" y="689"/>
                      <a:pt x="0" y="1537"/>
                    </a:cubicBezTo>
                    <a:cubicBezTo>
                      <a:pt x="0" y="2389"/>
                      <a:pt x="688" y="3091"/>
                      <a:pt x="1554" y="3091"/>
                    </a:cubicBezTo>
                    <a:lnTo>
                      <a:pt x="1576" y="3091"/>
                    </a:lnTo>
                    <a:cubicBezTo>
                      <a:pt x="1612" y="3091"/>
                      <a:pt x="1665" y="3091"/>
                      <a:pt x="1705" y="3073"/>
                    </a:cubicBezTo>
                    <a:lnTo>
                      <a:pt x="1758" y="3073"/>
                    </a:lnTo>
                    <a:cubicBezTo>
                      <a:pt x="2389" y="2980"/>
                      <a:pt x="2908" y="2518"/>
                      <a:pt x="3055" y="1910"/>
                    </a:cubicBezTo>
                    <a:cubicBezTo>
                      <a:pt x="3073" y="1799"/>
                      <a:pt x="3090" y="1665"/>
                      <a:pt x="3090" y="1537"/>
                    </a:cubicBezTo>
                    <a:lnTo>
                      <a:pt x="3090" y="1390"/>
                    </a:lnTo>
                    <a:lnTo>
                      <a:pt x="3090" y="1332"/>
                    </a:lnTo>
                    <a:cubicBezTo>
                      <a:pt x="3073" y="1315"/>
                      <a:pt x="3073" y="1279"/>
                      <a:pt x="3073" y="1261"/>
                    </a:cubicBezTo>
                    <a:cubicBezTo>
                      <a:pt x="3073" y="1244"/>
                      <a:pt x="3055" y="1204"/>
                      <a:pt x="3055" y="1186"/>
                    </a:cubicBezTo>
                    <a:cubicBezTo>
                      <a:pt x="3055" y="1168"/>
                      <a:pt x="3055" y="1150"/>
                      <a:pt x="3037" y="1133"/>
                    </a:cubicBezTo>
                    <a:cubicBezTo>
                      <a:pt x="3037" y="1093"/>
                      <a:pt x="3019" y="1075"/>
                      <a:pt x="3019" y="1057"/>
                    </a:cubicBezTo>
                    <a:cubicBezTo>
                      <a:pt x="3019" y="1039"/>
                      <a:pt x="3019" y="1022"/>
                      <a:pt x="2997" y="1022"/>
                    </a:cubicBezTo>
                    <a:cubicBezTo>
                      <a:pt x="2944" y="871"/>
                      <a:pt x="2868" y="724"/>
                      <a:pt x="2775" y="613"/>
                    </a:cubicBezTo>
                    <a:cubicBezTo>
                      <a:pt x="2962" y="578"/>
                      <a:pt x="3055" y="409"/>
                      <a:pt x="3055" y="409"/>
                    </a:cubicBezTo>
                    <a:cubicBezTo>
                      <a:pt x="2989" y="385"/>
                      <a:pt x="2925" y="375"/>
                      <a:pt x="2867" y="375"/>
                    </a:cubicBezTo>
                    <a:cubicBezTo>
                      <a:pt x="2797" y="375"/>
                      <a:pt x="2735" y="389"/>
                      <a:pt x="2686" y="409"/>
                    </a:cubicBezTo>
                    <a:cubicBezTo>
                      <a:pt x="2815" y="245"/>
                      <a:pt x="2740" y="58"/>
                      <a:pt x="2740" y="58"/>
                    </a:cubicBezTo>
                    <a:lnTo>
                      <a:pt x="2740" y="58"/>
                    </a:lnTo>
                    <a:cubicBezTo>
                      <a:pt x="2593" y="111"/>
                      <a:pt x="2518" y="222"/>
                      <a:pt x="2500" y="316"/>
                    </a:cubicBezTo>
                    <a:cubicBezTo>
                      <a:pt x="2371" y="222"/>
                      <a:pt x="2220" y="151"/>
                      <a:pt x="2074" y="94"/>
                    </a:cubicBezTo>
                    <a:cubicBezTo>
                      <a:pt x="2074" y="76"/>
                      <a:pt x="2056" y="76"/>
                      <a:pt x="2056" y="76"/>
                    </a:cubicBezTo>
                    <a:cubicBezTo>
                      <a:pt x="2020" y="58"/>
                      <a:pt x="1980" y="58"/>
                      <a:pt x="1963" y="58"/>
                    </a:cubicBezTo>
                    <a:cubicBezTo>
                      <a:pt x="1945" y="40"/>
                      <a:pt x="1927" y="40"/>
                      <a:pt x="1909" y="40"/>
                    </a:cubicBezTo>
                    <a:cubicBezTo>
                      <a:pt x="1887" y="40"/>
                      <a:pt x="1852" y="23"/>
                      <a:pt x="1834" y="23"/>
                    </a:cubicBezTo>
                    <a:cubicBezTo>
                      <a:pt x="1816" y="23"/>
                      <a:pt x="1798" y="23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460176" y="2991985"/>
                <a:ext cx="189743" cy="38890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941" extrusionOk="0">
                    <a:moveTo>
                      <a:pt x="591" y="0"/>
                    </a:moveTo>
                    <a:cubicBezTo>
                      <a:pt x="538" y="0"/>
                      <a:pt x="502" y="36"/>
                      <a:pt x="502" y="93"/>
                    </a:cubicBezTo>
                    <a:lnTo>
                      <a:pt x="502" y="520"/>
                    </a:lnTo>
                    <a:lnTo>
                      <a:pt x="147" y="204"/>
                    </a:lnTo>
                    <a:cubicBezTo>
                      <a:pt x="132" y="197"/>
                      <a:pt x="115" y="193"/>
                      <a:pt x="96" y="193"/>
                    </a:cubicBezTo>
                    <a:cubicBezTo>
                      <a:pt x="70" y="193"/>
                      <a:pt x="42" y="201"/>
                      <a:pt x="18" y="222"/>
                    </a:cubicBezTo>
                    <a:cubicBezTo>
                      <a:pt x="1" y="240"/>
                      <a:pt x="1" y="258"/>
                      <a:pt x="1" y="275"/>
                    </a:cubicBezTo>
                    <a:cubicBezTo>
                      <a:pt x="1" y="298"/>
                      <a:pt x="18" y="333"/>
                      <a:pt x="36" y="351"/>
                    </a:cubicBezTo>
                    <a:lnTo>
                      <a:pt x="502" y="759"/>
                    </a:lnTo>
                    <a:lnTo>
                      <a:pt x="502" y="1940"/>
                    </a:lnTo>
                    <a:lnTo>
                      <a:pt x="684" y="1940"/>
                    </a:lnTo>
                    <a:lnTo>
                      <a:pt x="684" y="480"/>
                    </a:lnTo>
                    <a:lnTo>
                      <a:pt x="924" y="258"/>
                    </a:lnTo>
                    <a:cubicBezTo>
                      <a:pt x="946" y="240"/>
                      <a:pt x="946" y="222"/>
                      <a:pt x="946" y="204"/>
                    </a:cubicBezTo>
                    <a:cubicBezTo>
                      <a:pt x="946" y="187"/>
                      <a:pt x="946" y="147"/>
                      <a:pt x="924" y="129"/>
                    </a:cubicBezTo>
                    <a:cubicBezTo>
                      <a:pt x="906" y="111"/>
                      <a:pt x="884" y="102"/>
                      <a:pt x="861" y="102"/>
                    </a:cubicBezTo>
                    <a:cubicBezTo>
                      <a:pt x="839" y="102"/>
                      <a:pt x="815" y="111"/>
                      <a:pt x="795" y="129"/>
                    </a:cubicBezTo>
                    <a:lnTo>
                      <a:pt x="684" y="240"/>
                    </a:lnTo>
                    <a:lnTo>
                      <a:pt x="684" y="93"/>
                    </a:lnTo>
                    <a:cubicBezTo>
                      <a:pt x="684" y="36"/>
                      <a:pt x="63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>
            <a:spLocks noGrp="1"/>
          </p:cNvSpPr>
          <p:nvPr>
            <p:ph type="pic" idx="2"/>
          </p:nvPr>
        </p:nvSpPr>
        <p:spPr>
          <a:xfrm>
            <a:off x="-74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911575"/>
            <a:ext cx="6576000" cy="11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1"/>
          </p:nvPr>
        </p:nvSpPr>
        <p:spPr>
          <a:xfrm>
            <a:off x="1284000" y="2195175"/>
            <a:ext cx="6576000" cy="383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-33550" y="4796078"/>
            <a:ext cx="9234600" cy="383400"/>
            <a:chOff x="-33550" y="4796078"/>
            <a:chExt cx="9234600" cy="383400"/>
          </a:xfrm>
        </p:grpSpPr>
        <p:sp>
          <p:nvSpPr>
            <p:cNvPr id="194" name="Google Shape;194;p11"/>
            <p:cNvSpPr/>
            <p:nvPr/>
          </p:nvSpPr>
          <p:spPr>
            <a:xfrm>
              <a:off x="-33550" y="4796078"/>
              <a:ext cx="9234600" cy="38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-33550" y="5040775"/>
              <a:ext cx="9234600" cy="13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213228" y="344404"/>
            <a:ext cx="1052882" cy="2892686"/>
            <a:chOff x="213228" y="344404"/>
            <a:chExt cx="1052882" cy="2892686"/>
          </a:xfrm>
        </p:grpSpPr>
        <p:sp>
          <p:nvSpPr>
            <p:cNvPr id="197" name="Google Shape;197;p11"/>
            <p:cNvSpPr/>
            <p:nvPr/>
          </p:nvSpPr>
          <p:spPr>
            <a:xfrm>
              <a:off x="347207" y="344404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15794" y="712689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13228" y="3037135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●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○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■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●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○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■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●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○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 Pro"/>
              <a:buChar char="■"/>
              <a:defRPr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8" r:id="rId16"/>
    <p:sldLayoutId id="214748366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27"/>
          <p:cNvGrpSpPr/>
          <p:nvPr/>
        </p:nvGrpSpPr>
        <p:grpSpPr>
          <a:xfrm>
            <a:off x="6056785" y="4545308"/>
            <a:ext cx="2471620" cy="266521"/>
            <a:chOff x="6185383" y="3808035"/>
            <a:chExt cx="2111954" cy="227737"/>
          </a:xfrm>
        </p:grpSpPr>
        <p:grpSp>
          <p:nvGrpSpPr>
            <p:cNvPr id="669" name="Google Shape;669;p27"/>
            <p:cNvGrpSpPr/>
            <p:nvPr/>
          </p:nvGrpSpPr>
          <p:grpSpPr>
            <a:xfrm>
              <a:off x="7795985" y="3882243"/>
              <a:ext cx="501353" cy="153529"/>
              <a:chOff x="3841082" y="4024142"/>
              <a:chExt cx="726915" cy="222603"/>
            </a:xfrm>
          </p:grpSpPr>
          <p:sp>
            <p:nvSpPr>
              <p:cNvPr id="670" name="Google Shape;670;p27"/>
              <p:cNvSpPr/>
              <p:nvPr/>
            </p:nvSpPr>
            <p:spPr>
              <a:xfrm>
                <a:off x="4030625" y="4024142"/>
                <a:ext cx="537372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111" extrusionOk="0">
                    <a:moveTo>
                      <a:pt x="1403" y="0"/>
                    </a:moveTo>
                    <a:cubicBezTo>
                      <a:pt x="1070" y="0"/>
                      <a:pt x="813" y="222"/>
                      <a:pt x="737" y="515"/>
                    </a:cubicBezTo>
                    <a:cubicBezTo>
                      <a:pt x="666" y="480"/>
                      <a:pt x="591" y="462"/>
                      <a:pt x="515" y="462"/>
                    </a:cubicBezTo>
                    <a:cubicBezTo>
                      <a:pt x="315" y="462"/>
                      <a:pt x="147" y="555"/>
                      <a:pt x="53" y="720"/>
                    </a:cubicBezTo>
                    <a:cubicBezTo>
                      <a:pt x="18" y="795"/>
                      <a:pt x="0" y="888"/>
                      <a:pt x="0" y="982"/>
                    </a:cubicBezTo>
                    <a:cubicBezTo>
                      <a:pt x="0" y="1017"/>
                      <a:pt x="0" y="1070"/>
                      <a:pt x="18" y="1110"/>
                    </a:cubicBezTo>
                    <a:lnTo>
                      <a:pt x="2664" y="1110"/>
                    </a:lnTo>
                    <a:cubicBezTo>
                      <a:pt x="2682" y="1070"/>
                      <a:pt x="2682" y="1017"/>
                      <a:pt x="2682" y="982"/>
                    </a:cubicBezTo>
                    <a:cubicBezTo>
                      <a:pt x="2682" y="684"/>
                      <a:pt x="2460" y="462"/>
                      <a:pt x="2162" y="462"/>
                    </a:cubicBezTo>
                    <a:lnTo>
                      <a:pt x="2051" y="462"/>
                    </a:lnTo>
                    <a:cubicBezTo>
                      <a:pt x="2016" y="369"/>
                      <a:pt x="1958" y="276"/>
                      <a:pt x="1887" y="182"/>
                    </a:cubicBezTo>
                    <a:cubicBezTo>
                      <a:pt x="1758" y="71"/>
                      <a:pt x="1590" y="0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3841082" y="4090862"/>
                <a:ext cx="374678" cy="15588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78" extrusionOk="0">
                    <a:moveTo>
                      <a:pt x="982" y="0"/>
                    </a:moveTo>
                    <a:cubicBezTo>
                      <a:pt x="760" y="0"/>
                      <a:pt x="573" y="147"/>
                      <a:pt x="520" y="351"/>
                    </a:cubicBezTo>
                    <a:cubicBezTo>
                      <a:pt x="462" y="333"/>
                      <a:pt x="427" y="333"/>
                      <a:pt x="373" y="333"/>
                    </a:cubicBezTo>
                    <a:cubicBezTo>
                      <a:pt x="222" y="333"/>
                      <a:pt x="111" y="387"/>
                      <a:pt x="58" y="498"/>
                    </a:cubicBezTo>
                    <a:cubicBezTo>
                      <a:pt x="18" y="555"/>
                      <a:pt x="0" y="626"/>
                      <a:pt x="0" y="684"/>
                    </a:cubicBezTo>
                    <a:cubicBezTo>
                      <a:pt x="0" y="720"/>
                      <a:pt x="0" y="737"/>
                      <a:pt x="18" y="777"/>
                    </a:cubicBezTo>
                    <a:lnTo>
                      <a:pt x="1870" y="777"/>
                    </a:lnTo>
                    <a:lnTo>
                      <a:pt x="1870" y="684"/>
                    </a:lnTo>
                    <a:cubicBezTo>
                      <a:pt x="1870" y="480"/>
                      <a:pt x="1705" y="333"/>
                      <a:pt x="1519" y="333"/>
                    </a:cubicBezTo>
                    <a:lnTo>
                      <a:pt x="1426" y="333"/>
                    </a:lnTo>
                    <a:cubicBezTo>
                      <a:pt x="1408" y="258"/>
                      <a:pt x="1372" y="182"/>
                      <a:pt x="1315" y="129"/>
                    </a:cubicBezTo>
                    <a:cubicBezTo>
                      <a:pt x="1221" y="54"/>
                      <a:pt x="1110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7"/>
            <p:cNvGrpSpPr/>
            <p:nvPr/>
          </p:nvGrpSpPr>
          <p:grpSpPr>
            <a:xfrm>
              <a:off x="7095915" y="3823374"/>
              <a:ext cx="616189" cy="209911"/>
              <a:chOff x="2826048" y="3938787"/>
              <a:chExt cx="893416" cy="304351"/>
            </a:xfrm>
          </p:grpSpPr>
          <p:sp>
            <p:nvSpPr>
              <p:cNvPr id="673" name="Google Shape;673;p27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7"/>
            <p:cNvGrpSpPr/>
            <p:nvPr/>
          </p:nvGrpSpPr>
          <p:grpSpPr>
            <a:xfrm>
              <a:off x="6185383" y="3808035"/>
              <a:ext cx="560360" cy="227737"/>
              <a:chOff x="1505862" y="3916547"/>
              <a:chExt cx="812469" cy="330198"/>
            </a:xfrm>
          </p:grpSpPr>
          <p:sp>
            <p:nvSpPr>
              <p:cNvPr id="683" name="Google Shape;683;p27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3" name="Google Shape;693;p27"/>
          <p:cNvGrpSpPr/>
          <p:nvPr/>
        </p:nvGrpSpPr>
        <p:grpSpPr>
          <a:xfrm>
            <a:off x="5033970" y="2015353"/>
            <a:ext cx="3865823" cy="2797179"/>
            <a:chOff x="5033970" y="2015353"/>
            <a:chExt cx="3865823" cy="2797179"/>
          </a:xfrm>
        </p:grpSpPr>
        <p:grpSp>
          <p:nvGrpSpPr>
            <p:cNvPr id="694" name="Google Shape;694;p27"/>
            <p:cNvGrpSpPr/>
            <p:nvPr/>
          </p:nvGrpSpPr>
          <p:grpSpPr>
            <a:xfrm>
              <a:off x="5509711" y="3459131"/>
              <a:ext cx="2755435" cy="1353056"/>
              <a:chOff x="828037" y="1704669"/>
              <a:chExt cx="3413572" cy="1676233"/>
            </a:xfrm>
          </p:grpSpPr>
          <p:sp>
            <p:nvSpPr>
              <p:cNvPr id="695" name="Google Shape;695;p27"/>
              <p:cNvSpPr/>
              <p:nvPr/>
            </p:nvSpPr>
            <p:spPr>
              <a:xfrm>
                <a:off x="2751313" y="2357651"/>
                <a:ext cx="1490296" cy="1023251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5107" extrusionOk="0">
                    <a:moveTo>
                      <a:pt x="3721" y="0"/>
                    </a:moveTo>
                    <a:cubicBezTo>
                      <a:pt x="3592" y="0"/>
                      <a:pt x="3441" y="71"/>
                      <a:pt x="3348" y="205"/>
                    </a:cubicBezTo>
                    <a:lnTo>
                      <a:pt x="0" y="5106"/>
                    </a:lnTo>
                    <a:lnTo>
                      <a:pt x="7437" y="5106"/>
                    </a:lnTo>
                    <a:lnTo>
                      <a:pt x="4090" y="205"/>
                    </a:lnTo>
                    <a:cubicBezTo>
                      <a:pt x="3996" y="71"/>
                      <a:pt x="3868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828037" y="1704669"/>
                <a:ext cx="2368285" cy="1676233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8366" extrusionOk="0">
                    <a:moveTo>
                      <a:pt x="5901" y="0"/>
                    </a:moveTo>
                    <a:cubicBezTo>
                      <a:pt x="5679" y="0"/>
                      <a:pt x="5457" y="111"/>
                      <a:pt x="5310" y="333"/>
                    </a:cubicBezTo>
                    <a:lnTo>
                      <a:pt x="0" y="8365"/>
                    </a:lnTo>
                    <a:lnTo>
                      <a:pt x="11819" y="8365"/>
                    </a:lnTo>
                    <a:lnTo>
                      <a:pt x="6509" y="333"/>
                    </a:lnTo>
                    <a:cubicBezTo>
                      <a:pt x="6363" y="111"/>
                      <a:pt x="6141" y="0"/>
                      <a:pt x="5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2191702" y="2414153"/>
                <a:ext cx="1379095" cy="966749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825" extrusionOk="0">
                    <a:moveTo>
                      <a:pt x="3451" y="0"/>
                    </a:moveTo>
                    <a:cubicBezTo>
                      <a:pt x="3067" y="0"/>
                      <a:pt x="2682" y="189"/>
                      <a:pt x="2460" y="566"/>
                    </a:cubicBezTo>
                    <a:lnTo>
                      <a:pt x="2221" y="975"/>
                    </a:lnTo>
                    <a:lnTo>
                      <a:pt x="1444" y="2325"/>
                    </a:lnTo>
                    <a:lnTo>
                      <a:pt x="1" y="4824"/>
                    </a:lnTo>
                    <a:lnTo>
                      <a:pt x="6883" y="4824"/>
                    </a:lnTo>
                    <a:lnTo>
                      <a:pt x="4663" y="975"/>
                    </a:lnTo>
                    <a:lnTo>
                      <a:pt x="4441" y="566"/>
                    </a:lnTo>
                    <a:cubicBezTo>
                      <a:pt x="4219" y="189"/>
                      <a:pt x="3835" y="0"/>
                      <a:pt x="3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7"/>
            <p:cNvGrpSpPr/>
            <p:nvPr/>
          </p:nvGrpSpPr>
          <p:grpSpPr>
            <a:xfrm>
              <a:off x="7800039" y="3646413"/>
              <a:ext cx="669371" cy="1165589"/>
              <a:chOff x="6313588" y="2372282"/>
              <a:chExt cx="1430587" cy="2491108"/>
            </a:xfrm>
          </p:grpSpPr>
          <p:sp>
            <p:nvSpPr>
              <p:cNvPr id="699" name="Google Shape;699;p27"/>
              <p:cNvSpPr/>
              <p:nvPr/>
            </p:nvSpPr>
            <p:spPr>
              <a:xfrm>
                <a:off x="7006440" y="3183550"/>
                <a:ext cx="41275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205" y="55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7028680" y="3183550"/>
                <a:ext cx="19034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95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94" y="556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7003034" y="2961148"/>
                <a:ext cx="51694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85" extrusionOk="0">
                    <a:moveTo>
                      <a:pt x="0" y="1"/>
                    </a:moveTo>
                    <a:lnTo>
                      <a:pt x="0" y="685"/>
                    </a:lnTo>
                    <a:lnTo>
                      <a:pt x="258" y="68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7028680" y="2961148"/>
                <a:ext cx="26047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685" extrusionOk="0">
                    <a:moveTo>
                      <a:pt x="1" y="1"/>
                    </a:moveTo>
                    <a:lnTo>
                      <a:pt x="1" y="685"/>
                    </a:lnTo>
                    <a:lnTo>
                      <a:pt x="130" y="685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965566" y="2372282"/>
                <a:ext cx="126629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69" y="3180"/>
                    </a:lnTo>
                    <a:cubicBezTo>
                      <a:pt x="520" y="3180"/>
                      <a:pt x="631" y="3033"/>
                      <a:pt x="631" y="2829"/>
                    </a:cubicBezTo>
                    <a:lnTo>
                      <a:pt x="502" y="183"/>
                    </a:lnTo>
                    <a:cubicBezTo>
                      <a:pt x="502" y="72"/>
                      <a:pt x="409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965566" y="2372282"/>
                <a:ext cx="63315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16" y="3180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54527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94" y="0"/>
                    </a:moveTo>
                    <a:lnTo>
                      <a:pt x="1" y="240"/>
                    </a:lnTo>
                    <a:lnTo>
                      <a:pt x="631" y="498"/>
                    </a:lnTo>
                    <a:lnTo>
                      <a:pt x="724" y="258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7054527" y="3154297"/>
                <a:ext cx="133642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87" extrusionOk="0">
                    <a:moveTo>
                      <a:pt x="58" y="0"/>
                    </a:moveTo>
                    <a:lnTo>
                      <a:pt x="1" y="129"/>
                    </a:lnTo>
                    <a:lnTo>
                      <a:pt x="631" y="387"/>
                    </a:lnTo>
                    <a:lnTo>
                      <a:pt x="667" y="25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7128461" y="3150290"/>
                <a:ext cx="615714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495" extrusionOk="0">
                    <a:moveTo>
                      <a:pt x="346" y="0"/>
                    </a:moveTo>
                    <a:cubicBezTo>
                      <a:pt x="235" y="0"/>
                      <a:pt x="138" y="46"/>
                      <a:pt x="111" y="131"/>
                    </a:cubicBezTo>
                    <a:lnTo>
                      <a:pt x="58" y="260"/>
                    </a:lnTo>
                    <a:cubicBezTo>
                      <a:pt x="0" y="389"/>
                      <a:pt x="111" y="558"/>
                      <a:pt x="280" y="611"/>
                    </a:cubicBezTo>
                    <a:lnTo>
                      <a:pt x="2797" y="1481"/>
                    </a:lnTo>
                    <a:cubicBezTo>
                      <a:pt x="2820" y="1490"/>
                      <a:pt x="2844" y="1495"/>
                      <a:pt x="2868" y="1495"/>
                    </a:cubicBezTo>
                    <a:cubicBezTo>
                      <a:pt x="2938" y="1495"/>
                      <a:pt x="3007" y="1457"/>
                      <a:pt x="3037" y="1388"/>
                    </a:cubicBezTo>
                    <a:cubicBezTo>
                      <a:pt x="3073" y="1295"/>
                      <a:pt x="3037" y="1184"/>
                      <a:pt x="2944" y="1130"/>
                    </a:cubicBezTo>
                    <a:lnTo>
                      <a:pt x="520" y="38"/>
                    </a:lnTo>
                    <a:cubicBezTo>
                      <a:pt x="464" y="12"/>
                      <a:pt x="403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1434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1" y="0"/>
                    </a:moveTo>
                    <a:cubicBezTo>
                      <a:pt x="160" y="0"/>
                      <a:pt x="63" y="46"/>
                      <a:pt x="36" y="131"/>
                    </a:cubicBezTo>
                    <a:lnTo>
                      <a:pt x="1" y="185"/>
                    </a:lnTo>
                    <a:lnTo>
                      <a:pt x="2962" y="1388"/>
                    </a:lnTo>
                    <a:cubicBezTo>
                      <a:pt x="2998" y="1295"/>
                      <a:pt x="2962" y="1184"/>
                      <a:pt x="2869" y="1130"/>
                    </a:cubicBezTo>
                    <a:lnTo>
                      <a:pt x="445" y="38"/>
                    </a:lnTo>
                    <a:cubicBezTo>
                      <a:pt x="389" y="12"/>
                      <a:pt x="328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6857972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631" y="0"/>
                    </a:moveTo>
                    <a:lnTo>
                      <a:pt x="0" y="258"/>
                    </a:lnTo>
                    <a:lnTo>
                      <a:pt x="94" y="498"/>
                    </a:lnTo>
                    <a:lnTo>
                      <a:pt x="724" y="24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6865986" y="3154297"/>
                <a:ext cx="137248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387" extrusionOk="0">
                    <a:moveTo>
                      <a:pt x="626" y="0"/>
                    </a:moveTo>
                    <a:lnTo>
                      <a:pt x="0" y="258"/>
                    </a:lnTo>
                    <a:lnTo>
                      <a:pt x="54" y="387"/>
                    </a:lnTo>
                    <a:lnTo>
                      <a:pt x="684" y="129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6313588" y="3150290"/>
                <a:ext cx="614913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495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cubicBezTo>
                      <a:pt x="62" y="1457"/>
                      <a:pt x="130" y="1495"/>
                      <a:pt x="202" y="1495"/>
                    </a:cubicBezTo>
                    <a:cubicBezTo>
                      <a:pt x="227" y="1495"/>
                      <a:pt x="252" y="1490"/>
                      <a:pt x="275" y="1481"/>
                    </a:cubicBezTo>
                    <a:lnTo>
                      <a:pt x="2775" y="611"/>
                    </a:lnTo>
                    <a:cubicBezTo>
                      <a:pt x="2957" y="558"/>
                      <a:pt x="3068" y="389"/>
                      <a:pt x="3015" y="260"/>
                    </a:cubicBez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63135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lnTo>
                      <a:pt x="2997" y="185"/>
                    </a:ln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6950539" y="3257484"/>
                <a:ext cx="155882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015" extrusionOk="0">
                    <a:moveTo>
                      <a:pt x="391" y="0"/>
                    </a:moveTo>
                    <a:cubicBezTo>
                      <a:pt x="280" y="0"/>
                      <a:pt x="187" y="94"/>
                      <a:pt x="187" y="205"/>
                    </a:cubicBezTo>
                    <a:lnTo>
                      <a:pt x="0" y="8015"/>
                    </a:lnTo>
                    <a:lnTo>
                      <a:pt x="777" y="8015"/>
                    </a:lnTo>
                    <a:lnTo>
                      <a:pt x="595" y="205"/>
                    </a:lnTo>
                    <a:cubicBezTo>
                      <a:pt x="595" y="94"/>
                      <a:pt x="502" y="0"/>
                      <a:pt x="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7028680" y="3257484"/>
                <a:ext cx="77741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8015" extrusionOk="0">
                    <a:moveTo>
                      <a:pt x="1" y="0"/>
                    </a:moveTo>
                    <a:lnTo>
                      <a:pt x="1" y="8015"/>
                    </a:lnTo>
                    <a:lnTo>
                      <a:pt x="387" y="8015"/>
                    </a:lnTo>
                    <a:lnTo>
                      <a:pt x="205" y="205"/>
                    </a:lnTo>
                    <a:cubicBezTo>
                      <a:pt x="205" y="94"/>
                      <a:pt x="11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6958554" y="3065336"/>
                <a:ext cx="140654" cy="140654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51" y="0"/>
                    </a:moveTo>
                    <a:cubicBezTo>
                      <a:pt x="147" y="0"/>
                      <a:pt x="0" y="147"/>
                      <a:pt x="0" y="351"/>
                    </a:cubicBezTo>
                    <a:cubicBezTo>
                      <a:pt x="0" y="538"/>
                      <a:pt x="147" y="702"/>
                      <a:pt x="351" y="702"/>
                    </a:cubicBezTo>
                    <a:cubicBezTo>
                      <a:pt x="537" y="702"/>
                      <a:pt x="702" y="538"/>
                      <a:pt x="702" y="351"/>
                    </a:cubicBezTo>
                    <a:cubicBezTo>
                      <a:pt x="702" y="147"/>
                      <a:pt x="537" y="0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6987807" y="3091183"/>
                <a:ext cx="82149" cy="855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27" extrusionOk="0">
                    <a:moveTo>
                      <a:pt x="205" y="0"/>
                    </a:moveTo>
                    <a:cubicBezTo>
                      <a:pt x="94" y="0"/>
                      <a:pt x="1" y="93"/>
                      <a:pt x="1" y="222"/>
                    </a:cubicBezTo>
                    <a:cubicBezTo>
                      <a:pt x="1" y="333"/>
                      <a:pt x="94" y="426"/>
                      <a:pt x="205" y="426"/>
                    </a:cubicBezTo>
                    <a:cubicBezTo>
                      <a:pt x="316" y="426"/>
                      <a:pt x="409" y="333"/>
                      <a:pt x="409" y="222"/>
                    </a:cubicBezTo>
                    <a:cubicBezTo>
                      <a:pt x="409" y="93"/>
                      <a:pt x="316" y="0"/>
                      <a:pt x="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27"/>
            <p:cNvGrpSpPr/>
            <p:nvPr/>
          </p:nvGrpSpPr>
          <p:grpSpPr>
            <a:xfrm>
              <a:off x="6075826" y="3021107"/>
              <a:ext cx="1028449" cy="1790857"/>
              <a:chOff x="6313588" y="2372282"/>
              <a:chExt cx="1430587" cy="2491108"/>
            </a:xfrm>
          </p:grpSpPr>
          <p:sp>
            <p:nvSpPr>
              <p:cNvPr id="718" name="Google Shape;718;p27"/>
              <p:cNvSpPr/>
              <p:nvPr/>
            </p:nvSpPr>
            <p:spPr>
              <a:xfrm>
                <a:off x="7006440" y="3183550"/>
                <a:ext cx="41275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205" y="55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7028680" y="3183550"/>
                <a:ext cx="19034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95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94" y="556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7003034" y="2961148"/>
                <a:ext cx="51694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85" extrusionOk="0">
                    <a:moveTo>
                      <a:pt x="0" y="1"/>
                    </a:moveTo>
                    <a:lnTo>
                      <a:pt x="0" y="685"/>
                    </a:lnTo>
                    <a:lnTo>
                      <a:pt x="258" y="68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7028680" y="2961148"/>
                <a:ext cx="26047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685" extrusionOk="0">
                    <a:moveTo>
                      <a:pt x="1" y="1"/>
                    </a:moveTo>
                    <a:lnTo>
                      <a:pt x="1" y="685"/>
                    </a:lnTo>
                    <a:lnTo>
                      <a:pt x="130" y="685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6965566" y="2372282"/>
                <a:ext cx="126629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69" y="3180"/>
                    </a:lnTo>
                    <a:cubicBezTo>
                      <a:pt x="520" y="3180"/>
                      <a:pt x="631" y="3033"/>
                      <a:pt x="631" y="2829"/>
                    </a:cubicBezTo>
                    <a:lnTo>
                      <a:pt x="502" y="183"/>
                    </a:lnTo>
                    <a:cubicBezTo>
                      <a:pt x="502" y="72"/>
                      <a:pt x="409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6965566" y="2372282"/>
                <a:ext cx="63315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16" y="3180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7054527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94" y="0"/>
                    </a:moveTo>
                    <a:lnTo>
                      <a:pt x="1" y="240"/>
                    </a:lnTo>
                    <a:lnTo>
                      <a:pt x="631" y="498"/>
                    </a:lnTo>
                    <a:lnTo>
                      <a:pt x="724" y="258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7054527" y="3154297"/>
                <a:ext cx="133642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87" extrusionOk="0">
                    <a:moveTo>
                      <a:pt x="58" y="0"/>
                    </a:moveTo>
                    <a:lnTo>
                      <a:pt x="1" y="129"/>
                    </a:lnTo>
                    <a:lnTo>
                      <a:pt x="631" y="387"/>
                    </a:lnTo>
                    <a:lnTo>
                      <a:pt x="667" y="25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7128461" y="3150290"/>
                <a:ext cx="615714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495" extrusionOk="0">
                    <a:moveTo>
                      <a:pt x="346" y="0"/>
                    </a:moveTo>
                    <a:cubicBezTo>
                      <a:pt x="235" y="0"/>
                      <a:pt x="138" y="46"/>
                      <a:pt x="111" y="131"/>
                    </a:cubicBezTo>
                    <a:lnTo>
                      <a:pt x="58" y="260"/>
                    </a:lnTo>
                    <a:cubicBezTo>
                      <a:pt x="0" y="389"/>
                      <a:pt x="111" y="558"/>
                      <a:pt x="280" y="611"/>
                    </a:cubicBezTo>
                    <a:lnTo>
                      <a:pt x="2797" y="1481"/>
                    </a:lnTo>
                    <a:cubicBezTo>
                      <a:pt x="2820" y="1490"/>
                      <a:pt x="2844" y="1495"/>
                      <a:pt x="2868" y="1495"/>
                    </a:cubicBezTo>
                    <a:cubicBezTo>
                      <a:pt x="2938" y="1495"/>
                      <a:pt x="3007" y="1457"/>
                      <a:pt x="3037" y="1388"/>
                    </a:cubicBezTo>
                    <a:cubicBezTo>
                      <a:pt x="3073" y="1295"/>
                      <a:pt x="3037" y="1184"/>
                      <a:pt x="2944" y="1130"/>
                    </a:cubicBezTo>
                    <a:lnTo>
                      <a:pt x="520" y="38"/>
                    </a:lnTo>
                    <a:cubicBezTo>
                      <a:pt x="464" y="12"/>
                      <a:pt x="403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71434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1" y="0"/>
                    </a:moveTo>
                    <a:cubicBezTo>
                      <a:pt x="160" y="0"/>
                      <a:pt x="63" y="46"/>
                      <a:pt x="36" y="131"/>
                    </a:cubicBezTo>
                    <a:lnTo>
                      <a:pt x="1" y="185"/>
                    </a:lnTo>
                    <a:lnTo>
                      <a:pt x="2962" y="1388"/>
                    </a:lnTo>
                    <a:cubicBezTo>
                      <a:pt x="2998" y="1295"/>
                      <a:pt x="2962" y="1184"/>
                      <a:pt x="2869" y="1130"/>
                    </a:cubicBezTo>
                    <a:lnTo>
                      <a:pt x="445" y="38"/>
                    </a:lnTo>
                    <a:cubicBezTo>
                      <a:pt x="389" y="12"/>
                      <a:pt x="328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6857972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631" y="0"/>
                    </a:moveTo>
                    <a:lnTo>
                      <a:pt x="0" y="258"/>
                    </a:lnTo>
                    <a:lnTo>
                      <a:pt x="94" y="498"/>
                    </a:lnTo>
                    <a:lnTo>
                      <a:pt x="724" y="24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6865986" y="3154297"/>
                <a:ext cx="137248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387" extrusionOk="0">
                    <a:moveTo>
                      <a:pt x="626" y="0"/>
                    </a:moveTo>
                    <a:lnTo>
                      <a:pt x="0" y="258"/>
                    </a:lnTo>
                    <a:lnTo>
                      <a:pt x="54" y="387"/>
                    </a:lnTo>
                    <a:lnTo>
                      <a:pt x="684" y="129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6313588" y="3150290"/>
                <a:ext cx="614913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495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cubicBezTo>
                      <a:pt x="62" y="1457"/>
                      <a:pt x="130" y="1495"/>
                      <a:pt x="202" y="1495"/>
                    </a:cubicBezTo>
                    <a:cubicBezTo>
                      <a:pt x="227" y="1495"/>
                      <a:pt x="252" y="1490"/>
                      <a:pt x="275" y="1481"/>
                    </a:cubicBezTo>
                    <a:lnTo>
                      <a:pt x="2775" y="611"/>
                    </a:lnTo>
                    <a:cubicBezTo>
                      <a:pt x="2957" y="558"/>
                      <a:pt x="3068" y="389"/>
                      <a:pt x="3015" y="260"/>
                    </a:cubicBez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63135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lnTo>
                      <a:pt x="2997" y="185"/>
                    </a:ln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6950539" y="3257484"/>
                <a:ext cx="155882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015" extrusionOk="0">
                    <a:moveTo>
                      <a:pt x="391" y="0"/>
                    </a:moveTo>
                    <a:cubicBezTo>
                      <a:pt x="280" y="0"/>
                      <a:pt x="187" y="94"/>
                      <a:pt x="187" y="205"/>
                    </a:cubicBezTo>
                    <a:lnTo>
                      <a:pt x="0" y="8015"/>
                    </a:lnTo>
                    <a:lnTo>
                      <a:pt x="777" y="8015"/>
                    </a:lnTo>
                    <a:lnTo>
                      <a:pt x="595" y="205"/>
                    </a:lnTo>
                    <a:cubicBezTo>
                      <a:pt x="595" y="94"/>
                      <a:pt x="502" y="0"/>
                      <a:pt x="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028680" y="3257484"/>
                <a:ext cx="77741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8015" extrusionOk="0">
                    <a:moveTo>
                      <a:pt x="1" y="0"/>
                    </a:moveTo>
                    <a:lnTo>
                      <a:pt x="1" y="8015"/>
                    </a:lnTo>
                    <a:lnTo>
                      <a:pt x="387" y="8015"/>
                    </a:lnTo>
                    <a:lnTo>
                      <a:pt x="205" y="205"/>
                    </a:lnTo>
                    <a:cubicBezTo>
                      <a:pt x="205" y="94"/>
                      <a:pt x="11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6958554" y="3065336"/>
                <a:ext cx="140654" cy="140654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51" y="0"/>
                    </a:moveTo>
                    <a:cubicBezTo>
                      <a:pt x="147" y="0"/>
                      <a:pt x="0" y="147"/>
                      <a:pt x="0" y="351"/>
                    </a:cubicBezTo>
                    <a:cubicBezTo>
                      <a:pt x="0" y="538"/>
                      <a:pt x="147" y="702"/>
                      <a:pt x="351" y="702"/>
                    </a:cubicBezTo>
                    <a:cubicBezTo>
                      <a:pt x="537" y="702"/>
                      <a:pt x="702" y="538"/>
                      <a:pt x="702" y="351"/>
                    </a:cubicBezTo>
                    <a:cubicBezTo>
                      <a:pt x="702" y="147"/>
                      <a:pt x="537" y="0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6987807" y="3091183"/>
                <a:ext cx="82149" cy="855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27" extrusionOk="0">
                    <a:moveTo>
                      <a:pt x="205" y="0"/>
                    </a:moveTo>
                    <a:cubicBezTo>
                      <a:pt x="94" y="0"/>
                      <a:pt x="1" y="93"/>
                      <a:pt x="1" y="222"/>
                    </a:cubicBezTo>
                    <a:cubicBezTo>
                      <a:pt x="1" y="333"/>
                      <a:pt x="94" y="426"/>
                      <a:pt x="205" y="426"/>
                    </a:cubicBezTo>
                    <a:cubicBezTo>
                      <a:pt x="316" y="426"/>
                      <a:pt x="409" y="333"/>
                      <a:pt x="409" y="222"/>
                    </a:cubicBezTo>
                    <a:cubicBezTo>
                      <a:pt x="409" y="93"/>
                      <a:pt x="316" y="0"/>
                      <a:pt x="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27"/>
            <p:cNvGrpSpPr/>
            <p:nvPr/>
          </p:nvGrpSpPr>
          <p:grpSpPr>
            <a:xfrm>
              <a:off x="6839677" y="2694243"/>
              <a:ext cx="1216485" cy="2118289"/>
              <a:chOff x="6313588" y="2372282"/>
              <a:chExt cx="1430587" cy="2491108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006440" y="3183550"/>
                <a:ext cx="41275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205" y="55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028680" y="3183550"/>
                <a:ext cx="19034" cy="111402"/>
              </a:xfrm>
              <a:custGeom>
                <a:avLst/>
                <a:gdLst/>
                <a:ahLst/>
                <a:cxnLst/>
                <a:rect l="l" t="t" r="r" b="b"/>
                <a:pathLst>
                  <a:path w="95" h="556" extrusionOk="0">
                    <a:moveTo>
                      <a:pt x="1" y="1"/>
                    </a:moveTo>
                    <a:lnTo>
                      <a:pt x="1" y="556"/>
                    </a:lnTo>
                    <a:lnTo>
                      <a:pt x="94" y="556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003034" y="2961148"/>
                <a:ext cx="51694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85" extrusionOk="0">
                    <a:moveTo>
                      <a:pt x="0" y="1"/>
                    </a:moveTo>
                    <a:lnTo>
                      <a:pt x="0" y="685"/>
                    </a:lnTo>
                    <a:lnTo>
                      <a:pt x="258" y="68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028680" y="2961148"/>
                <a:ext cx="26047" cy="13724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685" extrusionOk="0">
                    <a:moveTo>
                      <a:pt x="1" y="1"/>
                    </a:moveTo>
                    <a:lnTo>
                      <a:pt x="1" y="685"/>
                    </a:lnTo>
                    <a:lnTo>
                      <a:pt x="130" y="685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6965566" y="2372282"/>
                <a:ext cx="126629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69" y="3180"/>
                    </a:lnTo>
                    <a:cubicBezTo>
                      <a:pt x="520" y="3180"/>
                      <a:pt x="631" y="3033"/>
                      <a:pt x="631" y="2829"/>
                    </a:cubicBezTo>
                    <a:lnTo>
                      <a:pt x="502" y="183"/>
                    </a:lnTo>
                    <a:cubicBezTo>
                      <a:pt x="502" y="72"/>
                      <a:pt x="409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6965566" y="2372282"/>
                <a:ext cx="63315" cy="63715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180" extrusionOk="0">
                    <a:moveTo>
                      <a:pt x="316" y="1"/>
                    </a:moveTo>
                    <a:cubicBezTo>
                      <a:pt x="205" y="1"/>
                      <a:pt x="129" y="72"/>
                      <a:pt x="112" y="183"/>
                    </a:cubicBezTo>
                    <a:lnTo>
                      <a:pt x="1" y="2829"/>
                    </a:lnTo>
                    <a:cubicBezTo>
                      <a:pt x="1" y="3033"/>
                      <a:pt x="112" y="3180"/>
                      <a:pt x="240" y="3180"/>
                    </a:cubicBezTo>
                    <a:lnTo>
                      <a:pt x="316" y="3180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7054527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94" y="0"/>
                    </a:moveTo>
                    <a:lnTo>
                      <a:pt x="1" y="240"/>
                    </a:lnTo>
                    <a:lnTo>
                      <a:pt x="631" y="498"/>
                    </a:lnTo>
                    <a:lnTo>
                      <a:pt x="724" y="258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7054527" y="3154297"/>
                <a:ext cx="133642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387" extrusionOk="0">
                    <a:moveTo>
                      <a:pt x="58" y="0"/>
                    </a:moveTo>
                    <a:lnTo>
                      <a:pt x="1" y="129"/>
                    </a:lnTo>
                    <a:lnTo>
                      <a:pt x="631" y="387"/>
                    </a:lnTo>
                    <a:lnTo>
                      <a:pt x="667" y="25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7128461" y="3150290"/>
                <a:ext cx="615714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495" extrusionOk="0">
                    <a:moveTo>
                      <a:pt x="346" y="0"/>
                    </a:moveTo>
                    <a:cubicBezTo>
                      <a:pt x="235" y="0"/>
                      <a:pt x="138" y="46"/>
                      <a:pt x="111" y="131"/>
                    </a:cubicBezTo>
                    <a:lnTo>
                      <a:pt x="58" y="260"/>
                    </a:lnTo>
                    <a:cubicBezTo>
                      <a:pt x="0" y="389"/>
                      <a:pt x="111" y="558"/>
                      <a:pt x="280" y="611"/>
                    </a:cubicBezTo>
                    <a:lnTo>
                      <a:pt x="2797" y="1481"/>
                    </a:lnTo>
                    <a:cubicBezTo>
                      <a:pt x="2820" y="1490"/>
                      <a:pt x="2844" y="1495"/>
                      <a:pt x="2868" y="1495"/>
                    </a:cubicBezTo>
                    <a:cubicBezTo>
                      <a:pt x="2938" y="1495"/>
                      <a:pt x="3007" y="1457"/>
                      <a:pt x="3037" y="1388"/>
                    </a:cubicBezTo>
                    <a:cubicBezTo>
                      <a:pt x="3073" y="1295"/>
                      <a:pt x="3037" y="1184"/>
                      <a:pt x="2944" y="1130"/>
                    </a:cubicBezTo>
                    <a:lnTo>
                      <a:pt x="520" y="38"/>
                    </a:lnTo>
                    <a:cubicBezTo>
                      <a:pt x="464" y="12"/>
                      <a:pt x="403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71434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1" y="0"/>
                    </a:moveTo>
                    <a:cubicBezTo>
                      <a:pt x="160" y="0"/>
                      <a:pt x="63" y="46"/>
                      <a:pt x="36" y="131"/>
                    </a:cubicBezTo>
                    <a:lnTo>
                      <a:pt x="1" y="185"/>
                    </a:lnTo>
                    <a:lnTo>
                      <a:pt x="2962" y="1388"/>
                    </a:lnTo>
                    <a:cubicBezTo>
                      <a:pt x="2998" y="1295"/>
                      <a:pt x="2962" y="1184"/>
                      <a:pt x="2869" y="1130"/>
                    </a:cubicBezTo>
                    <a:lnTo>
                      <a:pt x="445" y="38"/>
                    </a:lnTo>
                    <a:cubicBezTo>
                      <a:pt x="389" y="12"/>
                      <a:pt x="328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6857972" y="3132057"/>
                <a:ext cx="145263" cy="9978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98" extrusionOk="0">
                    <a:moveTo>
                      <a:pt x="631" y="0"/>
                    </a:moveTo>
                    <a:lnTo>
                      <a:pt x="0" y="258"/>
                    </a:lnTo>
                    <a:lnTo>
                      <a:pt x="94" y="498"/>
                    </a:lnTo>
                    <a:lnTo>
                      <a:pt x="724" y="24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6865986" y="3154297"/>
                <a:ext cx="137248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387" extrusionOk="0">
                    <a:moveTo>
                      <a:pt x="626" y="0"/>
                    </a:moveTo>
                    <a:lnTo>
                      <a:pt x="0" y="258"/>
                    </a:lnTo>
                    <a:lnTo>
                      <a:pt x="54" y="387"/>
                    </a:lnTo>
                    <a:lnTo>
                      <a:pt x="684" y="129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rgbClr val="3E7B7A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6313588" y="3150290"/>
                <a:ext cx="614913" cy="299542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495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cubicBezTo>
                      <a:pt x="62" y="1457"/>
                      <a:pt x="130" y="1495"/>
                      <a:pt x="202" y="1495"/>
                    </a:cubicBezTo>
                    <a:cubicBezTo>
                      <a:pt x="227" y="1495"/>
                      <a:pt x="252" y="1490"/>
                      <a:pt x="275" y="1481"/>
                    </a:cubicBezTo>
                    <a:lnTo>
                      <a:pt x="2775" y="611"/>
                    </a:lnTo>
                    <a:cubicBezTo>
                      <a:pt x="2957" y="558"/>
                      <a:pt x="3068" y="389"/>
                      <a:pt x="3015" y="260"/>
                    </a:cubicBez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6313588" y="3150290"/>
                <a:ext cx="600687" cy="278103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388" extrusionOk="0">
                    <a:moveTo>
                      <a:pt x="2722" y="0"/>
                    </a:moveTo>
                    <a:cubicBezTo>
                      <a:pt x="2668" y="0"/>
                      <a:pt x="2609" y="12"/>
                      <a:pt x="2553" y="38"/>
                    </a:cubicBezTo>
                    <a:lnTo>
                      <a:pt x="129" y="1130"/>
                    </a:lnTo>
                    <a:cubicBezTo>
                      <a:pt x="36" y="1184"/>
                      <a:pt x="0" y="1295"/>
                      <a:pt x="36" y="1388"/>
                    </a:cubicBezTo>
                    <a:lnTo>
                      <a:pt x="2997" y="185"/>
                    </a:lnTo>
                    <a:lnTo>
                      <a:pt x="2957" y="131"/>
                    </a:lnTo>
                    <a:cubicBezTo>
                      <a:pt x="2922" y="46"/>
                      <a:pt x="2829" y="0"/>
                      <a:pt x="2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6950539" y="3257484"/>
                <a:ext cx="155882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015" extrusionOk="0">
                    <a:moveTo>
                      <a:pt x="391" y="0"/>
                    </a:moveTo>
                    <a:cubicBezTo>
                      <a:pt x="280" y="0"/>
                      <a:pt x="187" y="94"/>
                      <a:pt x="187" y="205"/>
                    </a:cubicBezTo>
                    <a:lnTo>
                      <a:pt x="0" y="8015"/>
                    </a:lnTo>
                    <a:lnTo>
                      <a:pt x="777" y="8015"/>
                    </a:lnTo>
                    <a:lnTo>
                      <a:pt x="595" y="205"/>
                    </a:lnTo>
                    <a:cubicBezTo>
                      <a:pt x="595" y="94"/>
                      <a:pt x="502" y="0"/>
                      <a:pt x="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7028680" y="3257484"/>
                <a:ext cx="77741" cy="160590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8015" extrusionOk="0">
                    <a:moveTo>
                      <a:pt x="1" y="0"/>
                    </a:moveTo>
                    <a:lnTo>
                      <a:pt x="1" y="8015"/>
                    </a:lnTo>
                    <a:lnTo>
                      <a:pt x="387" y="8015"/>
                    </a:lnTo>
                    <a:lnTo>
                      <a:pt x="205" y="205"/>
                    </a:lnTo>
                    <a:cubicBezTo>
                      <a:pt x="205" y="94"/>
                      <a:pt x="11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6958554" y="3065336"/>
                <a:ext cx="140654" cy="140654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51" y="0"/>
                    </a:moveTo>
                    <a:cubicBezTo>
                      <a:pt x="147" y="0"/>
                      <a:pt x="0" y="147"/>
                      <a:pt x="0" y="351"/>
                    </a:cubicBezTo>
                    <a:cubicBezTo>
                      <a:pt x="0" y="538"/>
                      <a:pt x="147" y="702"/>
                      <a:pt x="351" y="702"/>
                    </a:cubicBezTo>
                    <a:cubicBezTo>
                      <a:pt x="537" y="702"/>
                      <a:pt x="702" y="538"/>
                      <a:pt x="702" y="351"/>
                    </a:cubicBezTo>
                    <a:cubicBezTo>
                      <a:pt x="702" y="147"/>
                      <a:pt x="537" y="0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987807" y="3091183"/>
                <a:ext cx="82149" cy="855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27" extrusionOk="0">
                    <a:moveTo>
                      <a:pt x="205" y="0"/>
                    </a:moveTo>
                    <a:cubicBezTo>
                      <a:pt x="94" y="0"/>
                      <a:pt x="1" y="93"/>
                      <a:pt x="1" y="222"/>
                    </a:cubicBezTo>
                    <a:cubicBezTo>
                      <a:pt x="1" y="333"/>
                      <a:pt x="94" y="426"/>
                      <a:pt x="205" y="426"/>
                    </a:cubicBezTo>
                    <a:cubicBezTo>
                      <a:pt x="316" y="426"/>
                      <a:pt x="409" y="333"/>
                      <a:pt x="409" y="222"/>
                    </a:cubicBezTo>
                    <a:cubicBezTo>
                      <a:pt x="409" y="93"/>
                      <a:pt x="316" y="0"/>
                      <a:pt x="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27"/>
            <p:cNvGrpSpPr/>
            <p:nvPr/>
          </p:nvGrpSpPr>
          <p:grpSpPr>
            <a:xfrm>
              <a:off x="5174260" y="3854790"/>
              <a:ext cx="3611265" cy="957243"/>
              <a:chOff x="5431282" y="3218000"/>
              <a:chExt cx="3085760" cy="817947"/>
            </a:xfrm>
          </p:grpSpPr>
          <p:grpSp>
            <p:nvGrpSpPr>
              <p:cNvPr id="756" name="Google Shape;756;p27"/>
              <p:cNvGrpSpPr/>
              <p:nvPr/>
            </p:nvGrpSpPr>
            <p:grpSpPr>
              <a:xfrm>
                <a:off x="5431282" y="3218000"/>
                <a:ext cx="319772" cy="817947"/>
                <a:chOff x="412486" y="2194951"/>
                <a:chExt cx="463639" cy="1185946"/>
              </a:xfrm>
            </p:grpSpPr>
            <p:sp>
              <p:nvSpPr>
                <p:cNvPr id="757" name="Google Shape;757;p27"/>
                <p:cNvSpPr/>
                <p:nvPr/>
              </p:nvSpPr>
              <p:spPr>
                <a:xfrm>
                  <a:off x="412486" y="2194951"/>
                  <a:ext cx="463639" cy="830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" h="4143" extrusionOk="0">
                      <a:moveTo>
                        <a:pt x="1168" y="0"/>
                      </a:moveTo>
                      <a:cubicBezTo>
                        <a:pt x="520" y="0"/>
                        <a:pt x="1" y="497"/>
                        <a:pt x="1" y="1110"/>
                      </a:cubicBezTo>
                      <a:lnTo>
                        <a:pt x="1" y="3033"/>
                      </a:lnTo>
                      <a:cubicBezTo>
                        <a:pt x="1" y="3645"/>
                        <a:pt x="520" y="4143"/>
                        <a:pt x="1168" y="4143"/>
                      </a:cubicBezTo>
                      <a:cubicBezTo>
                        <a:pt x="1794" y="4143"/>
                        <a:pt x="2314" y="3645"/>
                        <a:pt x="2314" y="3033"/>
                      </a:cubicBezTo>
                      <a:lnTo>
                        <a:pt x="2314" y="1110"/>
                      </a:lnTo>
                      <a:cubicBezTo>
                        <a:pt x="2314" y="497"/>
                        <a:pt x="179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7"/>
                <p:cNvSpPr/>
                <p:nvPr/>
              </p:nvSpPr>
              <p:spPr>
                <a:xfrm>
                  <a:off x="486420" y="2617516"/>
                  <a:ext cx="315972" cy="76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3810" extrusionOk="0">
                      <a:moveTo>
                        <a:pt x="799" y="0"/>
                      </a:moveTo>
                      <a:cubicBezTo>
                        <a:pt x="724" y="0"/>
                        <a:pt x="648" y="53"/>
                        <a:pt x="648" y="129"/>
                      </a:cubicBezTo>
                      <a:lnTo>
                        <a:pt x="648" y="1350"/>
                      </a:lnTo>
                      <a:cubicBezTo>
                        <a:pt x="426" y="1297"/>
                        <a:pt x="244" y="1052"/>
                        <a:pt x="244" y="608"/>
                      </a:cubicBezTo>
                      <a:cubicBezTo>
                        <a:pt x="244" y="537"/>
                        <a:pt x="187" y="497"/>
                        <a:pt x="111" y="497"/>
                      </a:cubicBezTo>
                      <a:cubicBezTo>
                        <a:pt x="58" y="497"/>
                        <a:pt x="0" y="537"/>
                        <a:pt x="0" y="608"/>
                      </a:cubicBezTo>
                      <a:cubicBezTo>
                        <a:pt x="0" y="906"/>
                        <a:pt x="93" y="1163"/>
                        <a:pt x="244" y="1350"/>
                      </a:cubicBezTo>
                      <a:cubicBezTo>
                        <a:pt x="355" y="1479"/>
                        <a:pt x="502" y="1572"/>
                        <a:pt x="648" y="1590"/>
                      </a:cubicBezTo>
                      <a:lnTo>
                        <a:pt x="648" y="3810"/>
                      </a:lnTo>
                      <a:lnTo>
                        <a:pt x="928" y="3810"/>
                      </a:lnTo>
                      <a:lnTo>
                        <a:pt x="928" y="1590"/>
                      </a:lnTo>
                      <a:cubicBezTo>
                        <a:pt x="1261" y="1536"/>
                        <a:pt x="1576" y="1186"/>
                        <a:pt x="1576" y="608"/>
                      </a:cubicBezTo>
                      <a:cubicBezTo>
                        <a:pt x="1576" y="537"/>
                        <a:pt x="1519" y="497"/>
                        <a:pt x="1465" y="497"/>
                      </a:cubicBezTo>
                      <a:cubicBezTo>
                        <a:pt x="1408" y="497"/>
                        <a:pt x="1354" y="537"/>
                        <a:pt x="1354" y="608"/>
                      </a:cubicBezTo>
                      <a:cubicBezTo>
                        <a:pt x="1354" y="1052"/>
                        <a:pt x="1150" y="1297"/>
                        <a:pt x="928" y="1350"/>
                      </a:cubicBezTo>
                      <a:lnTo>
                        <a:pt x="928" y="129"/>
                      </a:lnTo>
                      <a:cubicBezTo>
                        <a:pt x="928" y="53"/>
                        <a:pt x="870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9" name="Google Shape;759;p27"/>
              <p:cNvGrpSpPr/>
              <p:nvPr/>
            </p:nvGrpSpPr>
            <p:grpSpPr>
              <a:xfrm>
                <a:off x="8089897" y="3468256"/>
                <a:ext cx="427145" cy="567685"/>
                <a:chOff x="4267228" y="2557799"/>
                <a:chExt cx="619320" cy="823090"/>
              </a:xfrm>
            </p:grpSpPr>
            <p:sp>
              <p:nvSpPr>
                <p:cNvPr id="760" name="Google Shape;760;p27"/>
                <p:cNvSpPr/>
                <p:nvPr/>
              </p:nvSpPr>
              <p:spPr>
                <a:xfrm>
                  <a:off x="4267228" y="2557799"/>
                  <a:ext cx="619320" cy="6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3091" extrusionOk="0">
                      <a:moveTo>
                        <a:pt x="1554" y="0"/>
                      </a:moveTo>
                      <a:cubicBezTo>
                        <a:pt x="688" y="0"/>
                        <a:pt x="0" y="689"/>
                        <a:pt x="0" y="1537"/>
                      </a:cubicBezTo>
                      <a:cubicBezTo>
                        <a:pt x="0" y="2389"/>
                        <a:pt x="688" y="3091"/>
                        <a:pt x="1554" y="3091"/>
                      </a:cubicBezTo>
                      <a:lnTo>
                        <a:pt x="1576" y="3091"/>
                      </a:lnTo>
                      <a:cubicBezTo>
                        <a:pt x="1612" y="3091"/>
                        <a:pt x="1665" y="3091"/>
                        <a:pt x="1705" y="3073"/>
                      </a:cubicBezTo>
                      <a:lnTo>
                        <a:pt x="1758" y="3073"/>
                      </a:lnTo>
                      <a:cubicBezTo>
                        <a:pt x="2389" y="2980"/>
                        <a:pt x="2908" y="2518"/>
                        <a:pt x="3055" y="1910"/>
                      </a:cubicBezTo>
                      <a:cubicBezTo>
                        <a:pt x="3073" y="1799"/>
                        <a:pt x="3090" y="1665"/>
                        <a:pt x="3090" y="1537"/>
                      </a:cubicBezTo>
                      <a:lnTo>
                        <a:pt x="3090" y="1390"/>
                      </a:lnTo>
                      <a:lnTo>
                        <a:pt x="3090" y="1332"/>
                      </a:lnTo>
                      <a:cubicBezTo>
                        <a:pt x="3073" y="1315"/>
                        <a:pt x="3073" y="1279"/>
                        <a:pt x="3073" y="1261"/>
                      </a:cubicBezTo>
                      <a:cubicBezTo>
                        <a:pt x="3073" y="1244"/>
                        <a:pt x="3055" y="1204"/>
                        <a:pt x="3055" y="1186"/>
                      </a:cubicBezTo>
                      <a:cubicBezTo>
                        <a:pt x="3055" y="1168"/>
                        <a:pt x="3055" y="1150"/>
                        <a:pt x="3037" y="1133"/>
                      </a:cubicBezTo>
                      <a:cubicBezTo>
                        <a:pt x="3037" y="1093"/>
                        <a:pt x="3019" y="1075"/>
                        <a:pt x="3019" y="1057"/>
                      </a:cubicBezTo>
                      <a:cubicBezTo>
                        <a:pt x="3019" y="1039"/>
                        <a:pt x="3019" y="1022"/>
                        <a:pt x="2997" y="1022"/>
                      </a:cubicBezTo>
                      <a:cubicBezTo>
                        <a:pt x="2944" y="871"/>
                        <a:pt x="2868" y="724"/>
                        <a:pt x="2775" y="613"/>
                      </a:cubicBezTo>
                      <a:cubicBezTo>
                        <a:pt x="2962" y="578"/>
                        <a:pt x="3055" y="409"/>
                        <a:pt x="3055" y="409"/>
                      </a:cubicBezTo>
                      <a:cubicBezTo>
                        <a:pt x="2989" y="385"/>
                        <a:pt x="2925" y="375"/>
                        <a:pt x="2867" y="375"/>
                      </a:cubicBezTo>
                      <a:cubicBezTo>
                        <a:pt x="2797" y="375"/>
                        <a:pt x="2735" y="389"/>
                        <a:pt x="2686" y="409"/>
                      </a:cubicBezTo>
                      <a:cubicBezTo>
                        <a:pt x="2815" y="245"/>
                        <a:pt x="2740" y="58"/>
                        <a:pt x="2740" y="58"/>
                      </a:cubicBezTo>
                      <a:lnTo>
                        <a:pt x="2740" y="58"/>
                      </a:lnTo>
                      <a:cubicBezTo>
                        <a:pt x="2593" y="111"/>
                        <a:pt x="2518" y="222"/>
                        <a:pt x="2500" y="316"/>
                      </a:cubicBezTo>
                      <a:cubicBezTo>
                        <a:pt x="2371" y="222"/>
                        <a:pt x="2220" y="151"/>
                        <a:pt x="2074" y="94"/>
                      </a:cubicBezTo>
                      <a:cubicBezTo>
                        <a:pt x="2074" y="76"/>
                        <a:pt x="2056" y="76"/>
                        <a:pt x="2056" y="76"/>
                      </a:cubicBezTo>
                      <a:cubicBezTo>
                        <a:pt x="2020" y="58"/>
                        <a:pt x="1980" y="58"/>
                        <a:pt x="1963" y="58"/>
                      </a:cubicBezTo>
                      <a:cubicBezTo>
                        <a:pt x="1945" y="40"/>
                        <a:pt x="1927" y="40"/>
                        <a:pt x="1909" y="40"/>
                      </a:cubicBezTo>
                      <a:cubicBezTo>
                        <a:pt x="1887" y="40"/>
                        <a:pt x="1852" y="23"/>
                        <a:pt x="1834" y="23"/>
                      </a:cubicBezTo>
                      <a:cubicBezTo>
                        <a:pt x="1816" y="23"/>
                        <a:pt x="1798" y="23"/>
                        <a:pt x="17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4460176" y="2991985"/>
                  <a:ext cx="189743" cy="38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941" extrusionOk="0">
                      <a:moveTo>
                        <a:pt x="591" y="0"/>
                      </a:moveTo>
                      <a:cubicBezTo>
                        <a:pt x="538" y="0"/>
                        <a:pt x="502" y="36"/>
                        <a:pt x="502" y="93"/>
                      </a:cubicBezTo>
                      <a:lnTo>
                        <a:pt x="502" y="520"/>
                      </a:lnTo>
                      <a:lnTo>
                        <a:pt x="147" y="204"/>
                      </a:lnTo>
                      <a:cubicBezTo>
                        <a:pt x="132" y="197"/>
                        <a:pt x="115" y="193"/>
                        <a:pt x="96" y="193"/>
                      </a:cubicBezTo>
                      <a:cubicBezTo>
                        <a:pt x="70" y="193"/>
                        <a:pt x="42" y="201"/>
                        <a:pt x="18" y="222"/>
                      </a:cubicBezTo>
                      <a:cubicBezTo>
                        <a:pt x="1" y="240"/>
                        <a:pt x="1" y="258"/>
                        <a:pt x="1" y="275"/>
                      </a:cubicBezTo>
                      <a:cubicBezTo>
                        <a:pt x="1" y="298"/>
                        <a:pt x="18" y="333"/>
                        <a:pt x="36" y="351"/>
                      </a:cubicBezTo>
                      <a:lnTo>
                        <a:pt x="502" y="759"/>
                      </a:lnTo>
                      <a:lnTo>
                        <a:pt x="502" y="1940"/>
                      </a:lnTo>
                      <a:lnTo>
                        <a:pt x="684" y="1940"/>
                      </a:lnTo>
                      <a:lnTo>
                        <a:pt x="684" y="480"/>
                      </a:lnTo>
                      <a:lnTo>
                        <a:pt x="924" y="258"/>
                      </a:lnTo>
                      <a:cubicBezTo>
                        <a:pt x="946" y="240"/>
                        <a:pt x="946" y="222"/>
                        <a:pt x="946" y="204"/>
                      </a:cubicBezTo>
                      <a:cubicBezTo>
                        <a:pt x="946" y="187"/>
                        <a:pt x="946" y="147"/>
                        <a:pt x="924" y="129"/>
                      </a:cubicBezTo>
                      <a:cubicBezTo>
                        <a:pt x="906" y="111"/>
                        <a:pt x="884" y="102"/>
                        <a:pt x="861" y="102"/>
                      </a:cubicBezTo>
                      <a:cubicBezTo>
                        <a:pt x="839" y="102"/>
                        <a:pt x="815" y="111"/>
                        <a:pt x="795" y="129"/>
                      </a:cubicBezTo>
                      <a:lnTo>
                        <a:pt x="684" y="240"/>
                      </a:lnTo>
                      <a:lnTo>
                        <a:pt x="684" y="93"/>
                      </a:lnTo>
                      <a:cubicBezTo>
                        <a:pt x="684" y="36"/>
                        <a:pt x="631" y="0"/>
                        <a:pt x="5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2" name="Google Shape;762;p27"/>
            <p:cNvGrpSpPr/>
            <p:nvPr/>
          </p:nvGrpSpPr>
          <p:grpSpPr>
            <a:xfrm>
              <a:off x="5637104" y="4305727"/>
              <a:ext cx="1396668" cy="503194"/>
              <a:chOff x="2186387" y="758017"/>
              <a:chExt cx="1193427" cy="42997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5033970" y="3224325"/>
              <a:ext cx="1075390" cy="228323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5934027" y="2354606"/>
              <a:ext cx="941708" cy="201141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7377709" y="2015353"/>
              <a:ext cx="1124811" cy="33927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186408" y="2806893"/>
              <a:ext cx="713385" cy="214238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27"/>
          <p:cNvSpPr txBox="1">
            <a:spLocks noGrp="1"/>
          </p:cNvSpPr>
          <p:nvPr>
            <p:ph type="ctrTitle"/>
          </p:nvPr>
        </p:nvSpPr>
        <p:spPr>
          <a:xfrm>
            <a:off x="763808" y="539750"/>
            <a:ext cx="7967442" cy="17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000000"/>
                </a:solidFill>
              </a:rPr>
              <a:t>Automated Solar Tracking System</a:t>
            </a:r>
            <a:endParaRPr sz="4500" b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F7DD3-B07D-63D8-6887-155D26D6116B}"/>
              </a:ext>
            </a:extLst>
          </p:cNvPr>
          <p:cNvSpPr txBox="1"/>
          <p:nvPr/>
        </p:nvSpPr>
        <p:spPr>
          <a:xfrm>
            <a:off x="590550" y="2571750"/>
            <a:ext cx="422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Montserrat" panose="00000500000000000000" pitchFamily="2" charset="0"/>
              </a:rPr>
              <a:t>19EEE381 – Open Lab</a:t>
            </a:r>
            <a:br>
              <a:rPr lang="en-IN" sz="6000" b="1">
                <a:latin typeface="Montserrat" panose="00000500000000000000" pitchFamily="2" charset="0"/>
              </a:rPr>
            </a:br>
            <a:r>
              <a:rPr lang="en-IN" sz="2000" b="1">
                <a:latin typeface="Montserrat" panose="00000500000000000000" pitchFamily="2" charset="0"/>
              </a:rPr>
              <a:t>Group No. - 06</a:t>
            </a:r>
            <a:endParaRPr lang="en-IN" sz="2400" b="1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2"/>
          <p:cNvSpPr txBox="1">
            <a:spLocks noGrp="1"/>
          </p:cNvSpPr>
          <p:nvPr>
            <p:ph type="title"/>
          </p:nvPr>
        </p:nvSpPr>
        <p:spPr>
          <a:xfrm>
            <a:off x="1113700" y="112784"/>
            <a:ext cx="4128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" name="Google Shape;4984;p56">
            <a:extLst>
              <a:ext uri="{FF2B5EF4-FFF2-40B4-BE49-F238E27FC236}">
                <a16:creationId xmlns:a16="http://schemas.microsoft.com/office/drawing/2014/main" id="{8BA7694A-A20C-53A2-42A6-7D1D32EA2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835744"/>
              </p:ext>
            </p:extLst>
          </p:nvPr>
        </p:nvGraphicFramePr>
        <p:xfrm>
          <a:off x="1916875" y="946150"/>
          <a:ext cx="5131625" cy="3352692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{8B6A2CF1-EC26-429A-846F-2472EE6E2D8C}</a:tableStyleId>
              </a:tblPr>
              <a:tblGrid>
                <a:gridCol w="65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839">
                <a:tc>
                  <a:txBody>
                    <a:bodyPr/>
                    <a:lstStyle/>
                    <a:p>
                      <a:pPr algn="l"/>
                      <a:r>
                        <a:rPr lang="en-IN" sz="1200" b="1" err="1">
                          <a:latin typeface="Be Vietnam Pro" pitchFamily="2" charset="0"/>
                        </a:rPr>
                        <a:t>S.No</a:t>
                      </a:r>
                      <a:r>
                        <a:rPr lang="en-IN" sz="1200" b="1">
                          <a:latin typeface="Be Vietnam Pro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Be Vietnam Pro" pitchFamily="2" charset="0"/>
                        </a:rPr>
                        <a:t>Components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Be Vietnam Pro" pitchFamily="2" charset="0"/>
                        </a:rPr>
                        <a:t>Cost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9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ESP-WROOM-32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cs typeface="Arial"/>
                          <a:sym typeface="Arial"/>
                        </a:rPr>
                        <a:t>Rs. 550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39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Solar Panels (2 units)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Rs. 130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355856"/>
                  </a:ext>
                </a:extLst>
              </a:tr>
              <a:tr h="307626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LDR (LM393) Sensors (4 units)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Rs. 260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069337"/>
                  </a:ext>
                </a:extLst>
              </a:tr>
              <a:tr h="32508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Servo Motors (SG90) (2 units)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Rs. 400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0817"/>
                  </a:ext>
                </a:extLst>
              </a:tr>
              <a:tr h="271675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OLED Display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Be Vietnam Pro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Rs. 270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170426"/>
                  </a:ext>
                </a:extLst>
              </a:tr>
              <a:tr h="48341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CJMCU-219 INA219 Power Sensor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Rs. 100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1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3D Model Printing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Be Vietnam Pro" pitchFamily="2" charset="0"/>
                        </a:rPr>
                        <a:t>Rs. 800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9457"/>
                  </a:ext>
                </a:extLst>
              </a:tr>
              <a:tr h="483412">
                <a:tc gridSpan="2">
                  <a:txBody>
                    <a:bodyPr/>
                    <a:lstStyle/>
                    <a:p>
                      <a:pPr algn="r"/>
                      <a:r>
                        <a:rPr lang="en-IN" sz="1200" b="1">
                          <a:latin typeface="Be Vietnam Pro" pitchFamily="2" charset="0"/>
                        </a:rPr>
                        <a:t>Total Cost: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latin typeface="Be Vietnam Pro" pitchFamily="2" charset="0"/>
                        </a:rPr>
                        <a:t>Rs. 2803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36690"/>
                  </a:ext>
                </a:extLst>
              </a:tr>
            </a:tbl>
          </a:graphicData>
        </a:graphic>
      </p:graphicFrame>
      <p:sp>
        <p:nvSpPr>
          <p:cNvPr id="8" name="Google Shape;811;p29">
            <a:extLst>
              <a:ext uri="{FF2B5EF4-FFF2-40B4-BE49-F238E27FC236}">
                <a16:creationId xmlns:a16="http://schemas.microsoft.com/office/drawing/2014/main" id="{6AB1AFA6-BF42-9882-8A87-44B61A1FB98A}"/>
              </a:ext>
            </a:extLst>
          </p:cNvPr>
          <p:cNvSpPr txBox="1">
            <a:spLocks/>
          </p:cNvSpPr>
          <p:nvPr/>
        </p:nvSpPr>
        <p:spPr>
          <a:xfrm>
            <a:off x="403078" y="192963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04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F05A59B0-A954-341C-4BFB-02304054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1768E343-5797-7715-7D7F-AB044F567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47D6210E-D5CB-14C1-E143-39FDD903FD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AE6CE64D-75DB-CC9C-FD3F-D18B5274E2C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C0ADD44E-B805-2083-D46C-69ABB4A37F9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B3C01D7D-5AEE-D899-0EBD-DF298B3C4E3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8494EC0B-207B-64FD-BF00-8448AD21EE2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>
            <a:extLst>
              <a:ext uri="{FF2B5EF4-FFF2-40B4-BE49-F238E27FC236}">
                <a16:creationId xmlns:a16="http://schemas.microsoft.com/office/drawing/2014/main" id="{7DEBF9C8-1DFB-49FD-212E-4B00E46375B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47F219D1-B7B9-D6FC-A50A-BF95C9D054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FB8CBEF2-5CEF-CB1C-0AE7-BDB570F498B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687343D2-FFAB-A1AB-D280-66DAB99CF8A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3439D788-8696-AF0F-2929-00EC6B7F438F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4732F971-5A54-00B1-6CDE-F51861B740C1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2" name="Google Shape;822;p29">
            <a:extLst>
              <a:ext uri="{FF2B5EF4-FFF2-40B4-BE49-F238E27FC236}">
                <a16:creationId xmlns:a16="http://schemas.microsoft.com/office/drawing/2014/main" id="{53552853-9CED-1ED2-A785-4EC24A794C44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1609B310-DB33-5F75-377A-701D009BCE16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EE63592F-E3C3-386B-7BA6-DBDEB3DD9153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F81FB837-BA8F-078D-EC20-64DCBB4B0F41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D30A7D10-3172-3E8D-7F95-AEA94A704812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E704F255-691E-5EA1-C5FF-77FFCBD1D256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6A62B254-842A-9BCC-B3EB-16C472679764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20612E2B-2787-738F-F265-70D7773835E8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DCA4B141-D2DC-CB4A-BFC4-4EE218D95CA5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4970ACB6-82E5-EB0A-A53C-D8A3455D2EB5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388625B5-B91F-0DCC-EB27-0002BE891692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F22C0284-4C7B-B0A8-DBBC-138317DFA554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A3CE3BD9-33C6-E7D3-55C7-7D6F626E4C32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74C7D94D-87E5-400B-8A5F-C87CB7C6EBAD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9077B338-5224-7855-7537-259A47B3C7D2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61C13506-17CD-4295-3C70-FCCD22866A93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0429537A-7096-39DA-4640-87E1CF576BC7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610ED57A-2457-3A42-005F-DA9C62994583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02D5880D-E4B6-80B5-4B45-9023B88FCB13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82B27648-09F0-4D9D-3B7F-22674EC4A1BA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EDB12E76-9A6A-252D-2161-0779479424EA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DF4FA4AC-F2BD-AFFA-30A9-ABE4BBD0F79B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FC01F050-8A5A-4AAE-32D2-A74B63F3720F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E6806130-CF16-7627-D10A-333D9631F8EB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27F3DB3C-D74F-CBC5-364A-2B36E2DCE617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546E15F6-F154-EB6C-C921-965926DE2797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43827352-50ED-FB58-A454-8B89959F1856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F6D014A5-8EDF-F3E4-8C3B-5CE6B7B48FBE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8DAEFCD1-F516-0A64-A8BE-015DB8BBF66B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FFB20411-3F65-FA1A-B6BD-5670B66C05C8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BFFBFD9F-C95C-1A11-C5F5-001AC42FF627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768BB2F8-120D-921B-D865-E906C3B47142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1E75C47D-4550-2490-F0BF-8140FD24EF2D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DEA42B33-8320-A850-538C-4C79851FE09B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B43B608E-33D6-1DFF-17FE-4243586629FD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A58A4C67-3A22-69FA-C543-49649211E7F7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1AE33782-AA43-C428-6F68-8040FF225AB1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867D4D60-4F0A-1B87-6680-BC86D92F375B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D6C3D75D-3527-1A30-B8FD-0CF5819DFA58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6A8315A2-7BC7-77CC-AEF0-070B9342C1B5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D93C64DB-40F0-D470-2EDF-B82A31F66DA0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251BE8A3-596C-94B9-6328-88F22753871E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B8C54A1B-2BE0-AF3D-EEF5-EA535D91D7E2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B04078DF-329E-4F95-2B1B-A8B7BF9C1744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903619C1-3166-80CB-308A-6A891EA1DAD6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D83121E4-D2C4-99C0-0F19-4F198B06CF6F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0B234F9C-F3D6-8BF9-0D3E-AB870B04E14D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D98D49D0-B651-89F4-6BD5-0CF86E79C6F1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77592006-E39D-2C74-FC20-62987F39EF3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698064EC-9D28-FF31-86A2-6850F12224C8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69233359-C2F1-D9C6-3F6E-BB825F473B56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A0B779CF-EB7A-D119-3F4C-4B931E535BF6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EA1D2DD4-E089-6455-BAB2-7E957D02A6EA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14D9FEE0-CF9C-4B1B-6E46-0EE6149C73E9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951429E5-AF35-A9CA-4146-3B6A1786CDD4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5B369F31-F42F-6F56-D213-2C4ED2A5F4B6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B41B0634-E961-5B69-C83D-5A18DA565097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EAE98E94-7014-F3C3-289A-EC41332D4FEF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5C6BBE48-51ED-3962-C021-1DD653CB0CBE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24460001-5704-785C-2F55-A25B98EC169B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99DCDF7E-DAD0-6330-D1AD-5C1F338F0651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DE26C375-36DA-C6C1-01A9-AE77877196BF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D9396BE9-03B1-B187-0C43-84527CE2ED2E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9B4A6C79-3AED-55A0-E040-0A654D65A352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D8372E7C-2EE0-EA47-2BBC-DC5FCE1D1815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454BB876-CF45-BC71-2B35-47756E23E636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86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3"/>
          <p:cNvSpPr txBox="1">
            <a:spLocks noGrp="1"/>
          </p:cNvSpPr>
          <p:nvPr>
            <p:ph type="title"/>
          </p:nvPr>
        </p:nvSpPr>
        <p:spPr>
          <a:xfrm>
            <a:off x="1178308" y="491834"/>
            <a:ext cx="73270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" name="Google Shape;4719;p55">
            <a:extLst>
              <a:ext uri="{FF2B5EF4-FFF2-40B4-BE49-F238E27FC236}">
                <a16:creationId xmlns:a16="http://schemas.microsoft.com/office/drawing/2014/main" id="{39B06075-3E5A-F298-F205-EB374C197F17}"/>
              </a:ext>
            </a:extLst>
          </p:cNvPr>
          <p:cNvGrpSpPr/>
          <p:nvPr/>
        </p:nvGrpSpPr>
        <p:grpSpPr>
          <a:xfrm>
            <a:off x="3611705" y="1482237"/>
            <a:ext cx="1897744" cy="1447071"/>
            <a:chOff x="5305232" y="2824811"/>
            <a:chExt cx="1430490" cy="1002558"/>
          </a:xfrm>
          <a:solidFill>
            <a:schemeClr val="accent2"/>
          </a:solidFill>
        </p:grpSpPr>
        <p:grpSp>
          <p:nvGrpSpPr>
            <p:cNvPr id="4" name="Google Shape;4720;p55">
              <a:extLst>
                <a:ext uri="{FF2B5EF4-FFF2-40B4-BE49-F238E27FC236}">
                  <a16:creationId xmlns:a16="http://schemas.microsoft.com/office/drawing/2014/main" id="{293376A4-7DFA-C04F-DB17-D3CCED1FDCD5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  <a:grpFill/>
          </p:grpSpPr>
          <p:grpSp>
            <p:nvGrpSpPr>
              <p:cNvPr id="23" name="Google Shape;4721;p55">
                <a:extLst>
                  <a:ext uri="{FF2B5EF4-FFF2-40B4-BE49-F238E27FC236}">
                    <a16:creationId xmlns:a16="http://schemas.microsoft.com/office/drawing/2014/main" id="{994061A0-B936-79EA-2C8E-F40183F6C8BB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  <a:grpFill/>
            </p:grpSpPr>
            <p:sp>
              <p:nvSpPr>
                <p:cNvPr id="25" name="Google Shape;4722;p55">
                  <a:extLst>
                    <a:ext uri="{FF2B5EF4-FFF2-40B4-BE49-F238E27FC236}">
                      <a16:creationId xmlns:a16="http://schemas.microsoft.com/office/drawing/2014/main" id="{72126A35-2FB0-66BF-206A-ED3BF06230E2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723;p55">
                  <a:extLst>
                    <a:ext uri="{FF2B5EF4-FFF2-40B4-BE49-F238E27FC236}">
                      <a16:creationId xmlns:a16="http://schemas.microsoft.com/office/drawing/2014/main" id="{6D71436E-97CF-FBFF-7249-280E7F5FA024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" name="Google Shape;4724;p55">
                <a:extLst>
                  <a:ext uri="{FF2B5EF4-FFF2-40B4-BE49-F238E27FC236}">
                    <a16:creationId xmlns:a16="http://schemas.microsoft.com/office/drawing/2014/main" id="{AB7CCF36-267C-A0C4-C288-76DA744117A7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725;p55">
              <a:extLst>
                <a:ext uri="{FF2B5EF4-FFF2-40B4-BE49-F238E27FC236}">
                  <a16:creationId xmlns:a16="http://schemas.microsoft.com/office/drawing/2014/main" id="{89EB6225-25C7-69CD-0DEF-D0A4675A61AB}"/>
                </a:ext>
              </a:extLst>
            </p:cNvPr>
            <p:cNvGrpSpPr/>
            <p:nvPr/>
          </p:nvGrpSpPr>
          <p:grpSpPr>
            <a:xfrm>
              <a:off x="5305232" y="3176835"/>
              <a:ext cx="685971" cy="404655"/>
              <a:chOff x="5305232" y="3176835"/>
              <a:chExt cx="685971" cy="404655"/>
            </a:xfrm>
            <a:grpFill/>
          </p:grpSpPr>
          <p:grpSp>
            <p:nvGrpSpPr>
              <p:cNvPr id="19" name="Google Shape;4726;p55">
                <a:extLst>
                  <a:ext uri="{FF2B5EF4-FFF2-40B4-BE49-F238E27FC236}">
                    <a16:creationId xmlns:a16="http://schemas.microsoft.com/office/drawing/2014/main" id="{60B9A9E5-6DA2-562B-5B84-6354F11DE079}"/>
                  </a:ext>
                </a:extLst>
              </p:cNvPr>
              <p:cNvGrpSpPr/>
              <p:nvPr/>
            </p:nvGrpSpPr>
            <p:grpSpPr>
              <a:xfrm>
                <a:off x="5305232" y="3176835"/>
                <a:ext cx="685971" cy="404655"/>
                <a:chOff x="5305232" y="3176835"/>
                <a:chExt cx="685971" cy="404655"/>
              </a:xfrm>
              <a:grpFill/>
            </p:grpSpPr>
            <p:sp>
              <p:nvSpPr>
                <p:cNvPr id="21" name="Google Shape;4727;p55">
                  <a:extLst>
                    <a:ext uri="{FF2B5EF4-FFF2-40B4-BE49-F238E27FC236}">
                      <a16:creationId xmlns:a16="http://schemas.microsoft.com/office/drawing/2014/main" id="{047C9687-0377-7509-143C-98E7011194DA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728;p55">
                  <a:extLst>
                    <a:ext uri="{FF2B5EF4-FFF2-40B4-BE49-F238E27FC236}">
                      <a16:creationId xmlns:a16="http://schemas.microsoft.com/office/drawing/2014/main" id="{CE6507B1-F8C5-340B-3F60-6A54E08DC95F}"/>
                    </a:ext>
                  </a:extLst>
                </p:cNvPr>
                <p:cNvSpPr/>
                <p:nvPr/>
              </p:nvSpPr>
              <p:spPr>
                <a:xfrm>
                  <a:off x="5305232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4729;p55">
                <a:extLst>
                  <a:ext uri="{FF2B5EF4-FFF2-40B4-BE49-F238E27FC236}">
                    <a16:creationId xmlns:a16="http://schemas.microsoft.com/office/drawing/2014/main" id="{81F43E0E-E905-6B84-374C-A588FEE471FC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730;p55">
              <a:extLst>
                <a:ext uri="{FF2B5EF4-FFF2-40B4-BE49-F238E27FC236}">
                  <a16:creationId xmlns:a16="http://schemas.microsoft.com/office/drawing/2014/main" id="{894A8071-7D81-9B35-C9D9-729B5D1584D8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731;p55">
              <a:extLst>
                <a:ext uri="{FF2B5EF4-FFF2-40B4-BE49-F238E27FC236}">
                  <a16:creationId xmlns:a16="http://schemas.microsoft.com/office/drawing/2014/main" id="{882380F7-5BA4-C2D5-D598-49CA7F52B265}"/>
                </a:ext>
              </a:extLst>
            </p:cNvPr>
            <p:cNvGrpSpPr/>
            <p:nvPr/>
          </p:nvGrpSpPr>
          <p:grpSpPr>
            <a:xfrm>
              <a:off x="5657358" y="2824811"/>
              <a:ext cx="1078364" cy="404655"/>
              <a:chOff x="5657358" y="2824811"/>
              <a:chExt cx="1078364" cy="404655"/>
            </a:xfrm>
            <a:grpFill/>
          </p:grpSpPr>
          <p:grpSp>
            <p:nvGrpSpPr>
              <p:cNvPr id="13" name="Google Shape;4732;p55">
                <a:extLst>
                  <a:ext uri="{FF2B5EF4-FFF2-40B4-BE49-F238E27FC236}">
                    <a16:creationId xmlns:a16="http://schemas.microsoft.com/office/drawing/2014/main" id="{55D51F23-60B7-2B56-8B42-CFC9AE8EB375}"/>
                  </a:ext>
                </a:extLst>
              </p:cNvPr>
              <p:cNvGrpSpPr/>
              <p:nvPr/>
            </p:nvGrpSpPr>
            <p:grpSpPr>
              <a:xfrm>
                <a:off x="5657358" y="2824811"/>
                <a:ext cx="1078364" cy="404655"/>
                <a:chOff x="5657358" y="2824811"/>
                <a:chExt cx="1078364" cy="404655"/>
              </a:xfrm>
              <a:grpFill/>
            </p:grpSpPr>
            <p:grpSp>
              <p:nvGrpSpPr>
                <p:cNvPr id="15" name="Google Shape;4733;p55">
                  <a:extLst>
                    <a:ext uri="{FF2B5EF4-FFF2-40B4-BE49-F238E27FC236}">
                      <a16:creationId xmlns:a16="http://schemas.microsoft.com/office/drawing/2014/main" id="{AC3009E3-405F-5795-F048-0ABC82B2881F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  <a:grpFill/>
              </p:grpSpPr>
              <p:sp>
                <p:nvSpPr>
                  <p:cNvPr id="17" name="Google Shape;4734;p55">
                    <a:extLst>
                      <a:ext uri="{FF2B5EF4-FFF2-40B4-BE49-F238E27FC236}">
                        <a16:creationId xmlns:a16="http://schemas.microsoft.com/office/drawing/2014/main" id="{FAC85B1E-C92E-ED9F-74B6-EA0BD2AFACE1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735;p55">
                    <a:extLst>
                      <a:ext uri="{FF2B5EF4-FFF2-40B4-BE49-F238E27FC236}">
                        <a16:creationId xmlns:a16="http://schemas.microsoft.com/office/drawing/2014/main" id="{CF1BFEE9-8A6A-235D-7EAC-0E4E54FAC052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4736;p55">
                  <a:extLst>
                    <a:ext uri="{FF2B5EF4-FFF2-40B4-BE49-F238E27FC236}">
                      <a16:creationId xmlns:a16="http://schemas.microsoft.com/office/drawing/2014/main" id="{A818B779-179C-182B-569E-7646D1C80BD3}"/>
                    </a:ext>
                  </a:extLst>
                </p:cNvPr>
                <p:cNvSpPr/>
                <p:nvPr/>
              </p:nvSpPr>
              <p:spPr>
                <a:xfrm>
                  <a:off x="5657358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" name="Google Shape;4737;p55">
                <a:extLst>
                  <a:ext uri="{FF2B5EF4-FFF2-40B4-BE49-F238E27FC236}">
                    <a16:creationId xmlns:a16="http://schemas.microsoft.com/office/drawing/2014/main" id="{BAE81F8E-17F8-240E-AD37-8122878BDB8E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38;p55">
              <a:extLst>
                <a:ext uri="{FF2B5EF4-FFF2-40B4-BE49-F238E27FC236}">
                  <a16:creationId xmlns:a16="http://schemas.microsoft.com/office/drawing/2014/main" id="{DC65400A-27A5-C3CB-5730-39D54D67B30B}"/>
                </a:ext>
              </a:extLst>
            </p:cNvPr>
            <p:cNvGrpSpPr/>
            <p:nvPr/>
          </p:nvGrpSpPr>
          <p:grpSpPr>
            <a:xfrm>
              <a:off x="5694436" y="3635379"/>
              <a:ext cx="574452" cy="191990"/>
              <a:chOff x="5694436" y="3635379"/>
              <a:chExt cx="574452" cy="191990"/>
            </a:xfrm>
            <a:grpFill/>
          </p:grpSpPr>
          <p:sp>
            <p:nvSpPr>
              <p:cNvPr id="9" name="Google Shape;4739;p55">
                <a:extLst>
                  <a:ext uri="{FF2B5EF4-FFF2-40B4-BE49-F238E27FC236}">
                    <a16:creationId xmlns:a16="http://schemas.microsoft.com/office/drawing/2014/main" id="{516F31BA-EF51-045C-522F-C44AE3E13E47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742;p55">
                <a:extLst>
                  <a:ext uri="{FF2B5EF4-FFF2-40B4-BE49-F238E27FC236}">
                    <a16:creationId xmlns:a16="http://schemas.microsoft.com/office/drawing/2014/main" id="{525677DA-82E6-6A9D-7D06-63D4A196E911}"/>
                  </a:ext>
                </a:extLst>
              </p:cNvPr>
              <p:cNvSpPr/>
              <p:nvPr/>
            </p:nvSpPr>
            <p:spPr>
              <a:xfrm>
                <a:off x="5905730" y="3637351"/>
                <a:ext cx="363158" cy="187796"/>
              </a:xfrm>
              <a:custGeom>
                <a:avLst/>
                <a:gdLst/>
                <a:ahLst/>
                <a:cxnLst/>
                <a:rect l="l" t="t" r="r" b="b"/>
                <a:pathLst>
                  <a:path w="8659" h="4478" extrusionOk="0">
                    <a:moveTo>
                      <a:pt x="0" y="0"/>
                    </a:moveTo>
                    <a:cubicBezTo>
                      <a:pt x="1051" y="1307"/>
                      <a:pt x="1051" y="3169"/>
                      <a:pt x="0" y="4478"/>
                    </a:cubicBezTo>
                    <a:lnTo>
                      <a:pt x="6537" y="4478"/>
                    </a:lnTo>
                    <a:cubicBezTo>
                      <a:pt x="7708" y="4478"/>
                      <a:pt x="8659" y="3526"/>
                      <a:pt x="8659" y="2356"/>
                    </a:cubicBezTo>
                    <a:lnTo>
                      <a:pt x="8659" y="2120"/>
                    </a:lnTo>
                    <a:cubicBezTo>
                      <a:pt x="8657" y="950"/>
                      <a:pt x="7708" y="0"/>
                      <a:pt x="65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4719;p55">
            <a:extLst>
              <a:ext uri="{FF2B5EF4-FFF2-40B4-BE49-F238E27FC236}">
                <a16:creationId xmlns:a16="http://schemas.microsoft.com/office/drawing/2014/main" id="{21AA1F08-2083-5420-0D6F-8F9E313DB4B7}"/>
              </a:ext>
            </a:extLst>
          </p:cNvPr>
          <p:cNvGrpSpPr/>
          <p:nvPr/>
        </p:nvGrpSpPr>
        <p:grpSpPr>
          <a:xfrm flipH="1">
            <a:off x="3609183" y="2496444"/>
            <a:ext cx="1901860" cy="1600519"/>
            <a:chOff x="5190863" y="2824811"/>
            <a:chExt cx="1433593" cy="1108870"/>
          </a:xfrm>
          <a:solidFill>
            <a:schemeClr val="accent2"/>
          </a:solidFill>
        </p:grpSpPr>
        <p:grpSp>
          <p:nvGrpSpPr>
            <p:cNvPr id="28" name="Google Shape;4720;p55">
              <a:extLst>
                <a:ext uri="{FF2B5EF4-FFF2-40B4-BE49-F238E27FC236}">
                  <a16:creationId xmlns:a16="http://schemas.microsoft.com/office/drawing/2014/main" id="{684E37DD-68BA-A258-3610-21CB982DB2F2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  <a:grpFill/>
          </p:grpSpPr>
          <p:grpSp>
            <p:nvGrpSpPr>
              <p:cNvPr id="47" name="Google Shape;4721;p55">
                <a:extLst>
                  <a:ext uri="{FF2B5EF4-FFF2-40B4-BE49-F238E27FC236}">
                    <a16:creationId xmlns:a16="http://schemas.microsoft.com/office/drawing/2014/main" id="{525A1C45-3619-9C18-48E4-3A29FB535156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  <a:grpFill/>
            </p:grpSpPr>
            <p:sp>
              <p:nvSpPr>
                <p:cNvPr id="49" name="Google Shape;4722;p55">
                  <a:extLst>
                    <a:ext uri="{FF2B5EF4-FFF2-40B4-BE49-F238E27FC236}">
                      <a16:creationId xmlns:a16="http://schemas.microsoft.com/office/drawing/2014/main" id="{9AE65B6B-34A9-03A4-31D4-4A30E2CA2722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23;p55">
                  <a:extLst>
                    <a:ext uri="{FF2B5EF4-FFF2-40B4-BE49-F238E27FC236}">
                      <a16:creationId xmlns:a16="http://schemas.microsoft.com/office/drawing/2014/main" id="{53F3F4E0-4932-31C1-E4AC-ABA6AEC00050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" name="Google Shape;4724;p55">
                <a:extLst>
                  <a:ext uri="{FF2B5EF4-FFF2-40B4-BE49-F238E27FC236}">
                    <a16:creationId xmlns:a16="http://schemas.microsoft.com/office/drawing/2014/main" id="{27A02ADC-8D03-B94A-64FD-FBFA6FBDF628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4725;p55">
              <a:extLst>
                <a:ext uri="{FF2B5EF4-FFF2-40B4-BE49-F238E27FC236}">
                  <a16:creationId xmlns:a16="http://schemas.microsoft.com/office/drawing/2014/main" id="{297DE4FA-1588-41EA-F304-DD87B646D7A1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  <a:grpFill/>
          </p:grpSpPr>
          <p:grpSp>
            <p:nvGrpSpPr>
              <p:cNvPr id="43" name="Google Shape;4726;p55">
                <a:extLst>
                  <a:ext uri="{FF2B5EF4-FFF2-40B4-BE49-F238E27FC236}">
                    <a16:creationId xmlns:a16="http://schemas.microsoft.com/office/drawing/2014/main" id="{9BC070A3-4FD8-5FA0-8DAB-D37D9132100C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  <a:grpFill/>
            </p:grpSpPr>
            <p:sp>
              <p:nvSpPr>
                <p:cNvPr id="45" name="Google Shape;4727;p55">
                  <a:extLst>
                    <a:ext uri="{FF2B5EF4-FFF2-40B4-BE49-F238E27FC236}">
                      <a16:creationId xmlns:a16="http://schemas.microsoft.com/office/drawing/2014/main" id="{56E4B04E-5EBD-A5BC-89EF-701DC47BE3E7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728;p55">
                  <a:extLst>
                    <a:ext uri="{FF2B5EF4-FFF2-40B4-BE49-F238E27FC236}">
                      <a16:creationId xmlns:a16="http://schemas.microsoft.com/office/drawing/2014/main" id="{2177D6F2-1981-4820-87AF-574AF8131D48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" name="Google Shape;4729;p55">
                <a:extLst>
                  <a:ext uri="{FF2B5EF4-FFF2-40B4-BE49-F238E27FC236}">
                    <a16:creationId xmlns:a16="http://schemas.microsoft.com/office/drawing/2014/main" id="{4A5AA98C-6E9A-59CA-2BF1-6A4FB18ECD23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4730;p55">
              <a:extLst>
                <a:ext uri="{FF2B5EF4-FFF2-40B4-BE49-F238E27FC236}">
                  <a16:creationId xmlns:a16="http://schemas.microsoft.com/office/drawing/2014/main" id="{13E75965-BD62-D2DE-AD11-CFC9D74EE678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4731;p55">
              <a:extLst>
                <a:ext uri="{FF2B5EF4-FFF2-40B4-BE49-F238E27FC236}">
                  <a16:creationId xmlns:a16="http://schemas.microsoft.com/office/drawing/2014/main" id="{7F7E3246-2ACA-8AD2-D623-6B7DA57B8A50}"/>
                </a:ext>
              </a:extLst>
            </p:cNvPr>
            <p:cNvGrpSpPr/>
            <p:nvPr/>
          </p:nvGrpSpPr>
          <p:grpSpPr>
            <a:xfrm>
              <a:off x="5657361" y="2824811"/>
              <a:ext cx="582001" cy="404655"/>
              <a:chOff x="5657361" y="2824811"/>
              <a:chExt cx="582001" cy="404655"/>
            </a:xfrm>
            <a:grpFill/>
          </p:grpSpPr>
          <p:grpSp>
            <p:nvGrpSpPr>
              <p:cNvPr id="37" name="Google Shape;4732;p55">
                <a:extLst>
                  <a:ext uri="{FF2B5EF4-FFF2-40B4-BE49-F238E27FC236}">
                    <a16:creationId xmlns:a16="http://schemas.microsoft.com/office/drawing/2014/main" id="{463D993B-1754-3442-82B5-AA21365F9995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483275" cy="404655"/>
                <a:chOff x="5657361" y="2824811"/>
                <a:chExt cx="483275" cy="404655"/>
              </a:xfrm>
              <a:grpFill/>
            </p:grpSpPr>
            <p:sp>
              <p:nvSpPr>
                <p:cNvPr id="42" name="Google Shape;4735;p55">
                  <a:extLst>
                    <a:ext uri="{FF2B5EF4-FFF2-40B4-BE49-F238E27FC236}">
                      <a16:creationId xmlns:a16="http://schemas.microsoft.com/office/drawing/2014/main" id="{3415EF41-8E1E-7DCD-DE64-127CDBE3E87B}"/>
                    </a:ext>
                  </a:extLst>
                </p:cNvPr>
                <p:cNvSpPr/>
                <p:nvPr/>
              </p:nvSpPr>
              <p:spPr>
                <a:xfrm>
                  <a:off x="5938485" y="2824811"/>
                  <a:ext cx="202151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" h="9649" extrusionOk="0">
                      <a:moveTo>
                        <a:pt x="4819" y="1"/>
                      </a:moveTo>
                      <a:cubicBezTo>
                        <a:pt x="2161" y="4"/>
                        <a:pt x="1" y="2167"/>
                        <a:pt x="1" y="4827"/>
                      </a:cubicBezTo>
                      <a:cubicBezTo>
                        <a:pt x="1" y="6565"/>
                        <a:pt x="934" y="8168"/>
                        <a:pt x="2446" y="9023"/>
                      </a:cubicBezTo>
                      <a:cubicBezTo>
                        <a:pt x="3141" y="9418"/>
                        <a:pt x="3924" y="9634"/>
                        <a:pt x="4725" y="9649"/>
                      </a:cubicBezTo>
                      <a:cubicBezTo>
                        <a:pt x="4757" y="9649"/>
                        <a:pt x="4789" y="9647"/>
                        <a:pt x="4819" y="9647"/>
                      </a:cubicBezTo>
                      <a:lnTo>
                        <a:pt x="4819" y="8398"/>
                      </a:lnTo>
                      <a:cubicBezTo>
                        <a:pt x="4787" y="8398"/>
                        <a:pt x="4757" y="8398"/>
                        <a:pt x="4725" y="8397"/>
                      </a:cubicBezTo>
                      <a:lnTo>
                        <a:pt x="4723" y="8397"/>
                      </a:lnTo>
                      <a:cubicBezTo>
                        <a:pt x="2742" y="8342"/>
                        <a:pt x="1165" y="6672"/>
                        <a:pt x="1256" y="4657"/>
                      </a:cubicBezTo>
                      <a:cubicBezTo>
                        <a:pt x="1340" y="2818"/>
                        <a:pt x="2843" y="1327"/>
                        <a:pt x="4685" y="1255"/>
                      </a:cubicBezTo>
                      <a:cubicBezTo>
                        <a:pt x="4730" y="1253"/>
                        <a:pt x="4774" y="1253"/>
                        <a:pt x="4819" y="1253"/>
                      </a:cubicBezTo>
                      <a:lnTo>
                        <a:pt x="4819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736;p55">
                  <a:extLst>
                    <a:ext uri="{FF2B5EF4-FFF2-40B4-BE49-F238E27FC236}">
                      <a16:creationId xmlns:a16="http://schemas.microsoft.com/office/drawing/2014/main" id="{DD1CDC51-0BE5-6894-7BC1-0E5640F4C09B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4737;p55">
                <a:extLst>
                  <a:ext uri="{FF2B5EF4-FFF2-40B4-BE49-F238E27FC236}">
                    <a16:creationId xmlns:a16="http://schemas.microsoft.com/office/drawing/2014/main" id="{5E446378-8A4E-26E6-8F68-48856E947C05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4738;p55">
              <a:extLst>
                <a:ext uri="{FF2B5EF4-FFF2-40B4-BE49-F238E27FC236}">
                  <a16:creationId xmlns:a16="http://schemas.microsoft.com/office/drawing/2014/main" id="{FF2B2B0B-7E71-D968-2D7C-53574580484F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  <a:grpFill/>
          </p:grpSpPr>
          <p:sp>
            <p:nvSpPr>
              <p:cNvPr id="33" name="Google Shape;4739;p55">
                <a:extLst>
                  <a:ext uri="{FF2B5EF4-FFF2-40B4-BE49-F238E27FC236}">
                    <a16:creationId xmlns:a16="http://schemas.microsoft.com/office/drawing/2014/main" id="{7B730BB4-68E7-C016-9C1E-E9CF5EA23776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4740;p55">
                <a:extLst>
                  <a:ext uri="{FF2B5EF4-FFF2-40B4-BE49-F238E27FC236}">
                    <a16:creationId xmlns:a16="http://schemas.microsoft.com/office/drawing/2014/main" id="{2C1E5474-1F9F-4354-AD9A-C7A4F9F2F85A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  <a:grpFill/>
            </p:grpSpPr>
            <p:sp>
              <p:nvSpPr>
                <p:cNvPr id="35" name="Google Shape;4741;p55">
                  <a:extLst>
                    <a:ext uri="{FF2B5EF4-FFF2-40B4-BE49-F238E27FC236}">
                      <a16:creationId xmlns:a16="http://schemas.microsoft.com/office/drawing/2014/main" id="{97A69BE7-B02E-F468-E578-58D5B1C42BAC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742;p55">
                  <a:extLst>
                    <a:ext uri="{FF2B5EF4-FFF2-40B4-BE49-F238E27FC236}">
                      <a16:creationId xmlns:a16="http://schemas.microsoft.com/office/drawing/2014/main" id="{D81F669B-442D-1AF8-F320-90E828A26CF2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8B20A35-4D96-CBBA-C86C-E2E541A43403}"/>
              </a:ext>
            </a:extLst>
          </p:cNvPr>
          <p:cNvSpPr/>
          <p:nvPr/>
        </p:nvSpPr>
        <p:spPr>
          <a:xfrm>
            <a:off x="863498" y="1522129"/>
            <a:ext cx="4125447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  <a:latin typeface="Montserrat" panose="00000500000000000000" pitchFamily="2" charset="0"/>
              </a:rPr>
              <a:t>W1: </a:t>
            </a:r>
            <a:r>
              <a:rPr lang="en-US" sz="1400">
                <a:solidFill>
                  <a:schemeClr val="tx1"/>
                </a:solidFill>
                <a:latin typeface="Montserrat" panose="00000500000000000000" pitchFamily="2" charset="0"/>
              </a:rPr>
              <a:t>Topic decision and research discussion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A6C9614-F72C-EB5E-8D0E-83CE40BF6D60}"/>
              </a:ext>
            </a:extLst>
          </p:cNvPr>
          <p:cNvSpPr/>
          <p:nvPr/>
        </p:nvSpPr>
        <p:spPr>
          <a:xfrm>
            <a:off x="5309021" y="2027445"/>
            <a:ext cx="4125447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Montserrat" panose="00000500000000000000" pitchFamily="2" charset="0"/>
              </a:rPr>
              <a:t>W2: </a:t>
            </a:r>
            <a: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  <a:t>Cost estimation and report creation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E3C686-E448-EC7B-8E4B-99FDF99EE180}"/>
              </a:ext>
            </a:extLst>
          </p:cNvPr>
          <p:cNvSpPr/>
          <p:nvPr/>
        </p:nvSpPr>
        <p:spPr>
          <a:xfrm>
            <a:off x="401408" y="2114431"/>
            <a:ext cx="3432143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Montserrat" panose="00000500000000000000" pitchFamily="2" charset="0"/>
              </a:rPr>
              <a:t>W3: </a:t>
            </a:r>
            <a: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  <a:t>Hardware procurement and assembly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FECE2EE-AC8F-12D4-480C-1C44218FD780}"/>
              </a:ext>
            </a:extLst>
          </p:cNvPr>
          <p:cNvSpPr/>
          <p:nvPr/>
        </p:nvSpPr>
        <p:spPr>
          <a:xfrm>
            <a:off x="4841817" y="2541376"/>
            <a:ext cx="4125447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Montserrat" panose="00000500000000000000" pitchFamily="2" charset="0"/>
              </a:rPr>
              <a:t>W4: </a:t>
            </a:r>
            <a: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  <a:t>Coding – Phase 1 (</a:t>
            </a:r>
            <a:r>
              <a:rPr lang="en-US" err="1">
                <a:solidFill>
                  <a:schemeClr val="tx1"/>
                </a:solidFill>
                <a:latin typeface="Montserrat" panose="00000500000000000000" pitchFamily="2" charset="0"/>
              </a:rPr>
              <a:t>Wokwi</a:t>
            </a:r>
            <a: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  <a:t> simulation)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3A526EC-7CF2-1B70-230C-451BF4177557}"/>
              </a:ext>
            </a:extLst>
          </p:cNvPr>
          <p:cNvSpPr/>
          <p:nvPr/>
        </p:nvSpPr>
        <p:spPr>
          <a:xfrm>
            <a:off x="23828" y="3059449"/>
            <a:ext cx="3702144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W5: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</a:rPr>
              <a:t> Coding – Phase 2 and debugging (Arduino IDE)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B0FE4B-5C8E-EC1E-5CEE-92417F6C35B9}"/>
              </a:ext>
            </a:extLst>
          </p:cNvPr>
          <p:cNvSpPr/>
          <p:nvPr/>
        </p:nvSpPr>
        <p:spPr>
          <a:xfrm>
            <a:off x="5309021" y="3041652"/>
            <a:ext cx="4125447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Montserrat" panose="00000500000000000000" pitchFamily="2" charset="0"/>
              </a:rPr>
              <a:t>W6: </a:t>
            </a:r>
            <a:r>
              <a:rPr lang="en-US">
                <a:solidFill>
                  <a:schemeClr val="tx1"/>
                </a:solidFill>
                <a:latin typeface="Montserrat" panose="00000500000000000000" pitchFamily="2" charset="0"/>
              </a:rPr>
              <a:t>Implementation and testing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445E53-42C3-1EB5-1D8C-5B3F4969CDB8}"/>
              </a:ext>
            </a:extLst>
          </p:cNvPr>
          <p:cNvSpPr/>
          <p:nvPr/>
        </p:nvSpPr>
        <p:spPr>
          <a:xfrm>
            <a:off x="107199" y="3528583"/>
            <a:ext cx="4108200" cy="507861"/>
          </a:xfrm>
          <a:prstGeom prst="roundRect">
            <a:avLst>
              <a:gd name="adj" fmla="val 4043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W7: 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</a:rPr>
              <a:t>Code optimization and model tuning</a:t>
            </a:r>
            <a:endParaRPr lang="en-IN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Google Shape;811;p29">
            <a:extLst>
              <a:ext uri="{FF2B5EF4-FFF2-40B4-BE49-F238E27FC236}">
                <a16:creationId xmlns:a16="http://schemas.microsoft.com/office/drawing/2014/main" id="{91B035F6-E191-256F-0208-058B70FCF5BC}"/>
              </a:ext>
            </a:extLst>
          </p:cNvPr>
          <p:cNvSpPr txBox="1">
            <a:spLocks/>
          </p:cNvSpPr>
          <p:nvPr/>
        </p:nvSpPr>
        <p:spPr>
          <a:xfrm>
            <a:off x="401408" y="576275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05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550021D2-C82C-8BF0-9A2D-9F2708BC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AE5825F8-3A54-27E3-2795-F9482DF4B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91DE6DAC-F6AD-56C0-FDE0-1891E9EC47E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93E33352-4D4C-C74C-3B5F-A6E13B46E32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5CAFFC24-0232-8862-6ADB-78D2D591CE3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AD167C51-D4CB-EF09-5348-F5BD15A9598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01818BDC-B10F-9058-1EAE-D1C9A420095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>
            <a:extLst>
              <a:ext uri="{FF2B5EF4-FFF2-40B4-BE49-F238E27FC236}">
                <a16:creationId xmlns:a16="http://schemas.microsoft.com/office/drawing/2014/main" id="{64D423E9-617F-0E1C-8E6F-5961B24A9D0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6D805AA6-7849-2749-5C8E-242A364E7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34F184A2-F5C3-8018-E9CA-2AF7ED5CC14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E920BC98-BFC0-9997-8219-5BDFF660038B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2EA4CE57-1FD1-5245-A435-37CC575CBFD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144B2DA2-9F3D-BBF3-7F5F-98A116A657A6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2" name="Google Shape;822;p29">
            <a:extLst>
              <a:ext uri="{FF2B5EF4-FFF2-40B4-BE49-F238E27FC236}">
                <a16:creationId xmlns:a16="http://schemas.microsoft.com/office/drawing/2014/main" id="{A5C82869-4F96-79EF-B0EC-30F0605086DA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F932D0EE-7528-C13D-092C-CD86A168599C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0B33FFEE-A6FA-1467-F290-5FD5A0C14F13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F5E5105F-982F-8B83-FB7A-CD895E3541FB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9DDFBD64-3C82-030B-AD6A-6DD4CE8F3FDB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68E8352C-CBF6-2251-A9E4-4963BFAF94E5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71549CD0-57F2-677F-0DBB-531A2300CAEF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291C9E97-F931-603B-B455-9932C0546CF8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DE998AE4-AC80-E33B-F715-9F0D8CE6BDE7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A8365645-D976-D006-3DCD-549994F83D76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F6E23F60-1146-6B36-1D2D-8843EDD52231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A5CE5B1F-691A-F412-A643-18A59F628453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19242350-5AF5-BD1F-DD41-BD720CB9EB40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B2095235-AF7F-013E-68EE-FDAFCDE3194E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34EFCFF4-60F1-0DFD-B8CB-1BF68CC78736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80EB9AA2-2C96-C357-DD6A-FEEBB1BD64B4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19CBA220-63A7-70E6-395D-B830574F8065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C1AF5742-09F2-26B4-AC9D-EE52B49A797A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A9F4F279-2720-BD08-56EC-FBBFC0248732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E1F8A758-F759-F023-21C5-C79F8F39377E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432B9BEA-7D86-9CA4-AAB0-FA177D7DAC91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C0C88893-3127-94EE-7924-4B1C5FC2293B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11CE9716-F5E0-8564-2A2A-FEA2468174B8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33CF8923-82CF-5F16-8483-3098F8534614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8E2A98FA-8562-94E7-1A27-3512C057ACEA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4ED6E174-4D5A-E929-2D54-4FACC43E1A34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30B080B3-AA82-CFC6-83EA-3D0010124213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C358CC37-D372-E05A-CD6C-5BBEFA64FBC8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EE6504E5-35A3-DEC4-3AC8-544BC16466E3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0B8A0145-6E93-5225-F41C-C6605D0C125C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4E63C4B4-F7B8-5AE1-3B0B-5F1BDC0F0BC7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54514901-BEE7-8888-11D7-1E268EB933EE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1BB78DD0-6A70-866C-B116-C81627BB9914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19470AC7-7B8F-2ED4-C161-7E45DDFA0B1A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68B3583D-9A7D-652E-92A9-80C82E963786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DD83AAB9-3B52-43C3-F011-E16FB7B26EDB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DB16F9CD-4BAA-0599-569F-7C5AF8C2DBA7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C040CBA8-C5B2-0C7C-3A6B-717326706939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BBDBC18B-CF13-B0D2-861E-BB2074990D71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D5D89FFE-92B1-B0A3-3817-32D9CE0DF56F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97288D70-194E-BA1A-374C-06AE0820873B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D162F0AE-4EC1-7E96-1A4C-586A1CE1942D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476BC82A-1EB3-2A75-CF1F-E811E820E795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23083DFC-308E-2619-26FE-EBB18AF294AA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35DB7D52-0E46-B77C-17B5-C1E19827C6C8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7004F991-E6E6-E19A-0783-8A91268AA7E0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4CD46855-AD96-55F5-3294-EB4E80ECF65F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8B04DBC6-8751-8C40-6F22-ECBF9B829A2C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6AD7C7D6-4C2E-43CE-3EF0-5C33E886DC6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E14D9A65-06A7-4721-AD05-FDBC99CE669F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6232735A-5015-3D7D-2918-EE859A06859F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FB8DACC4-8828-1843-B38B-4FD81A042F31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271D1FEE-4372-F05C-F4C5-14B35A4BB708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9BBC2281-7AE8-269E-4FD9-ED2BD045C003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4D0E4B3B-C135-7A3B-7882-B7C33758313B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0661FA32-692A-7C03-7E1B-BFA1E1FD0C10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7A438ADF-3B5C-434A-6E97-CA45FC9AC232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EA09A0CA-68CE-2A52-3AD4-CD4AC49A15EA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4250933E-1A77-1224-4D6D-4426A9FB106A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30E88F75-FCA1-050A-BE10-90E604892CA0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9D4CE25E-329C-1AB9-DDFE-70D35FD7217F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85F6E1E8-3EDD-C7B4-5BF4-8BBBB829F46B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14FAB786-56DC-1BE9-F7AB-079161443F9C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79D0475E-D2AB-F7FB-7555-C038F2B7BF50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F8018D78-650F-6C2D-FFFE-5BDA6F7A1EB3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E139CAE4-FDE4-15A2-0ADF-22954F1C9B2A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06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2"/>
          <p:cNvSpPr txBox="1">
            <a:spLocks noGrp="1"/>
          </p:cNvSpPr>
          <p:nvPr>
            <p:ph type="title"/>
          </p:nvPr>
        </p:nvSpPr>
        <p:spPr>
          <a:xfrm>
            <a:off x="1305070" y="210257"/>
            <a:ext cx="5889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000000"/>
                </a:solidFill>
              </a:rPr>
              <a:t>Schematic Block Diagram</a:t>
            </a:r>
          </a:p>
        </p:txBody>
      </p:sp>
      <p:grpSp>
        <p:nvGrpSpPr>
          <p:cNvPr id="1033" name="Google Shape;1033;p32"/>
          <p:cNvGrpSpPr/>
          <p:nvPr/>
        </p:nvGrpSpPr>
        <p:grpSpPr>
          <a:xfrm>
            <a:off x="6988861" y="414356"/>
            <a:ext cx="1822018" cy="1176324"/>
            <a:chOff x="6896053" y="805125"/>
            <a:chExt cx="1822018" cy="1176324"/>
          </a:xfrm>
        </p:grpSpPr>
        <p:sp>
          <p:nvSpPr>
            <p:cNvPr id="1034" name="Google Shape;1034;p32"/>
            <p:cNvSpPr/>
            <p:nvPr/>
          </p:nvSpPr>
          <p:spPr>
            <a:xfrm>
              <a:off x="6896053" y="9741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558825" y="805125"/>
              <a:ext cx="783300" cy="783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7756939" y="1691547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2"/>
          <p:cNvGrpSpPr/>
          <p:nvPr/>
        </p:nvGrpSpPr>
        <p:grpSpPr>
          <a:xfrm>
            <a:off x="720004" y="4305727"/>
            <a:ext cx="2900818" cy="503194"/>
            <a:chOff x="720004" y="4305727"/>
            <a:chExt cx="2900818" cy="503194"/>
          </a:xfrm>
        </p:grpSpPr>
        <p:grpSp>
          <p:nvGrpSpPr>
            <p:cNvPr id="1038" name="Google Shape;1038;p32"/>
            <p:cNvGrpSpPr/>
            <p:nvPr/>
          </p:nvGrpSpPr>
          <p:grpSpPr>
            <a:xfrm>
              <a:off x="720004" y="4305727"/>
              <a:ext cx="1396668" cy="503194"/>
              <a:chOff x="2186387" y="758017"/>
              <a:chExt cx="1193427" cy="429970"/>
            </a:xfrm>
          </p:grpSpPr>
          <p:sp>
            <p:nvSpPr>
              <p:cNvPr id="1039" name="Google Shape;1039;p32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32"/>
            <p:cNvGrpSpPr/>
            <p:nvPr/>
          </p:nvGrpSpPr>
          <p:grpSpPr>
            <a:xfrm>
              <a:off x="2224154" y="4305727"/>
              <a:ext cx="1396668" cy="503194"/>
              <a:chOff x="2186387" y="758017"/>
              <a:chExt cx="1193427" cy="429970"/>
            </a:xfrm>
          </p:grpSpPr>
          <p:sp>
            <p:nvSpPr>
              <p:cNvPr id="1068" name="Google Shape;1068;p32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2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811;p29">
            <a:extLst>
              <a:ext uri="{FF2B5EF4-FFF2-40B4-BE49-F238E27FC236}">
                <a16:creationId xmlns:a16="http://schemas.microsoft.com/office/drawing/2014/main" id="{15CD1B58-58D4-72E3-8FF6-1ADFEB6F98D3}"/>
              </a:ext>
            </a:extLst>
          </p:cNvPr>
          <p:cNvSpPr txBox="1">
            <a:spLocks/>
          </p:cNvSpPr>
          <p:nvPr/>
        </p:nvSpPr>
        <p:spPr>
          <a:xfrm>
            <a:off x="516891" y="295932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06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C7474259-4B75-25FF-5654-E3D314F5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3" y="781538"/>
            <a:ext cx="4565185" cy="3419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9DBE1043-BB4C-90A8-CCDC-2397FA419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C4F24FC8-E345-C325-35FE-36AA6D517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F4990F3C-E428-F3E4-FB1F-2C75FFE917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02B43178-AEDE-BF6E-4716-BAD0FAAA249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937183FA-5CAB-58F2-CAA9-A415BECAC44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510AB307-9C4F-F727-F8C6-38C2FEEB682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E6ADC045-2934-7836-2C71-B575631766C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EC7D6836-1CAA-1438-031B-9669F3B793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F3E3EF56-0601-939A-D01E-5CC9A455219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186698" y="1655388"/>
            <a:ext cx="243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000000"/>
                </a:solidFill>
              </a:rPr>
              <a:t>Testing and </a:t>
            </a:r>
            <a:r>
              <a:rPr lang="en" err="1">
                <a:solidFill>
                  <a:srgbClr val="000000"/>
                </a:solidFill>
              </a:rPr>
              <a:t>Wokwi</a:t>
            </a:r>
            <a:r>
              <a:rPr lang="en">
                <a:solidFill>
                  <a:srgbClr val="000000"/>
                </a:solidFill>
              </a:rPr>
              <a:t> Simulation </a:t>
            </a: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93790BE3-1FF6-2B9F-851F-51EA4D88F2B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7B91F5DD-55EB-09B1-4295-9533148AE84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Challenges Faced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F1B837A2-F0E6-2CB7-151D-18B416B618D9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Future Scope and Conclusion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A22872E5-4F17-19DB-1C74-D84F05740B5D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40DA0346-3B7C-2FA5-F2BB-D1AB6B257ECD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B9501741-EE8F-22E2-9BE8-4A3F014AA195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6EA6115F-4621-4329-6768-E680FDFB5B84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04EEDB8B-A485-B2FA-02AA-683238796686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B568A36B-678A-6E43-AD45-FADB53503857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0C8740C9-920B-EEF3-B1ED-470126A6DA93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0134CBEF-C9C7-318B-5689-C3F594BE9872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67E2B279-8376-6491-B7DA-58E937641F3E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4F8D6F68-E4BB-1047-47F2-D24E7718646D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1B73DBE9-57D3-3482-A098-CE28DFDEF049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56604EB3-62FC-B24F-9CE0-4B7B0C4A9497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9D818583-6EB6-7B68-B2BD-C0FB3C78AB3F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F9395954-4024-5B37-2C88-BC40F460DDD8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20AE58AE-5EF1-692A-13A8-BBF9BA6F784A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49680684-5F8D-ABE2-802E-BDA451F209D6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BCAB12B7-568E-4764-1593-2FD934EEB34B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6A046FBD-6045-2C89-6797-5E08BD67374E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01F2CE4D-3BFA-0E0A-494D-AF42DEFE9DCD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DC89A29C-D22C-786A-9C1D-3BC552893119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A5D8182A-C082-BAAE-23A3-80E975599AD8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DCE5CD45-B559-C4C8-8E08-B4F8724D2BE1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39753A62-3DCC-A7D5-E4B1-1C0607C345F8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46DA3F38-4020-B9CC-0F06-B3E86377597A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19A6B880-146A-8959-16C7-7FF9C9B36615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3E06FF18-8158-C5F3-A369-0C967A9828AA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1C41F8D5-9AB5-FBF9-90D3-D246DB2BF7DC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D59EE35A-60EE-4CA4-737C-9C4017F1B9FC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F1B78CCD-D022-4E21-90F9-FA3184EA1450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EB956BA7-A1FE-76AB-1F8B-044ED97BF140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3B8E9DCE-BB36-41A0-C3EB-6C017A3701CF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274FEF88-069C-4BAC-CD42-4E378B4C17D1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A08A48E2-F764-C966-2AA1-E9B7662247DA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7FC244E1-2B05-9D75-9107-D3AFB24EDE41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A981E430-E5AA-009C-BAA3-A644E707246F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9C497BFA-384E-6E4A-2CF9-24292A8E6BC2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82320B63-E0D1-4AA4-9ED5-E6072139F7C6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A900F0AB-2449-9690-D257-60F14BF259D2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C11A12A2-FD83-5585-FFE9-FD99C489A438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5835056A-7C92-2C1A-DD73-753EDF100C4A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38DA370F-8E3B-F7B7-C554-8B83D3C2A2D3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9BB457B7-8DFF-B329-8C66-2660C4EC6AC2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B1CF3EE6-CB70-843A-DCFF-9F33A90BC4F6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74040A80-9188-B9C2-1AEA-D247F5C8E637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AAC8564D-729C-7A9F-180C-11A421F5CA53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267FFA67-3802-EB77-8EE4-242FCAC5A3D1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D268312C-14DE-871C-4FF0-FBE541196517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2C9545C8-7287-6B18-04AE-59C229D7C516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49E23EFD-C4F3-DB2E-6FF8-D8FD51FF13B7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E4AC3D42-1738-ACB7-3CEB-1EC6DB9F1956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E8AA5F65-930A-2A95-24A8-5D11AA3A9C3C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10F46A8A-7CC8-93F5-3779-509E91E3ACAF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168578BF-3A3E-6410-6CBE-42BFDA5C0608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CF9BFA0D-ED34-79F3-1FD6-80D92C94A31C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D38C48CC-0981-8B3D-E47A-1DF51045AFA2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DB380C64-C53B-3545-E58E-6AB60B82BABC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0DD059B6-2CBC-8A5B-64C0-F119E0353252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5DF36AE3-5616-417D-22A8-C86749258573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D359C8AB-094C-7D56-6CFE-5771FA4FF694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F984B402-11B6-0FB8-7639-B4C39F291D64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F5F4524E-B329-74E1-45AB-E5A7AEF04681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F8A48533-1586-1054-CCAD-75DE1B8D029C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7919689C-564B-4852-E6BA-5C1BD03F3905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B123DD67-E138-44B4-024C-533E085614EA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218D3512-688E-F1F6-3646-73B6024DE168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2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>
          <a:extLst>
            <a:ext uri="{FF2B5EF4-FFF2-40B4-BE49-F238E27FC236}">
              <a16:creationId xmlns:a16="http://schemas.microsoft.com/office/drawing/2014/main" id="{F9F201FE-B647-03C2-BECD-658BC10B4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2">
            <a:extLst>
              <a:ext uri="{FF2B5EF4-FFF2-40B4-BE49-F238E27FC236}">
                <a16:creationId xmlns:a16="http://schemas.microsoft.com/office/drawing/2014/main" id="{FFE54263-B944-08D8-F6C8-4731A7912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826" y="241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Testing and Wokwi Simulation</a:t>
            </a:r>
          </a:p>
        </p:txBody>
      </p:sp>
      <p:grpSp>
        <p:nvGrpSpPr>
          <p:cNvPr id="1033" name="Google Shape;1033;p32">
            <a:extLst>
              <a:ext uri="{FF2B5EF4-FFF2-40B4-BE49-F238E27FC236}">
                <a16:creationId xmlns:a16="http://schemas.microsoft.com/office/drawing/2014/main" id="{A07BDA34-AA36-B69E-F82B-22FCE362ED45}"/>
              </a:ext>
            </a:extLst>
          </p:cNvPr>
          <p:cNvGrpSpPr/>
          <p:nvPr/>
        </p:nvGrpSpPr>
        <p:grpSpPr>
          <a:xfrm>
            <a:off x="7595648" y="814978"/>
            <a:ext cx="1822018" cy="1176324"/>
            <a:chOff x="6896053" y="805125"/>
            <a:chExt cx="1822018" cy="1176324"/>
          </a:xfrm>
        </p:grpSpPr>
        <p:sp>
          <p:nvSpPr>
            <p:cNvPr id="1034" name="Google Shape;1034;p32">
              <a:extLst>
                <a:ext uri="{FF2B5EF4-FFF2-40B4-BE49-F238E27FC236}">
                  <a16:creationId xmlns:a16="http://schemas.microsoft.com/office/drawing/2014/main" id="{5ADABA60-A28F-BA34-9EEA-69D0339B1DF7}"/>
                </a:ext>
              </a:extLst>
            </p:cNvPr>
            <p:cNvSpPr/>
            <p:nvPr/>
          </p:nvSpPr>
          <p:spPr>
            <a:xfrm>
              <a:off x="6896053" y="9741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>
              <a:extLst>
                <a:ext uri="{FF2B5EF4-FFF2-40B4-BE49-F238E27FC236}">
                  <a16:creationId xmlns:a16="http://schemas.microsoft.com/office/drawing/2014/main" id="{39A6682D-407C-A05C-8A0E-5AACC049EF04}"/>
                </a:ext>
              </a:extLst>
            </p:cNvPr>
            <p:cNvSpPr/>
            <p:nvPr/>
          </p:nvSpPr>
          <p:spPr>
            <a:xfrm>
              <a:off x="7558825" y="805125"/>
              <a:ext cx="783300" cy="783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>
              <a:extLst>
                <a:ext uri="{FF2B5EF4-FFF2-40B4-BE49-F238E27FC236}">
                  <a16:creationId xmlns:a16="http://schemas.microsoft.com/office/drawing/2014/main" id="{11F634D5-3DD3-A863-C973-9F508C801C1E}"/>
                </a:ext>
              </a:extLst>
            </p:cNvPr>
            <p:cNvSpPr/>
            <p:nvPr/>
          </p:nvSpPr>
          <p:spPr>
            <a:xfrm flipH="1">
              <a:off x="7756939" y="1691547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2">
            <a:extLst>
              <a:ext uri="{FF2B5EF4-FFF2-40B4-BE49-F238E27FC236}">
                <a16:creationId xmlns:a16="http://schemas.microsoft.com/office/drawing/2014/main" id="{266DC1CD-034B-62E6-E864-0084378DA8A3}"/>
              </a:ext>
            </a:extLst>
          </p:cNvPr>
          <p:cNvGrpSpPr/>
          <p:nvPr/>
        </p:nvGrpSpPr>
        <p:grpSpPr>
          <a:xfrm>
            <a:off x="5203332" y="4286017"/>
            <a:ext cx="2900821" cy="503191"/>
            <a:chOff x="720013" y="4305724"/>
            <a:chExt cx="2900821" cy="503191"/>
          </a:xfrm>
        </p:grpSpPr>
        <p:grpSp>
          <p:nvGrpSpPr>
            <p:cNvPr id="1038" name="Google Shape;1038;p32">
              <a:extLst>
                <a:ext uri="{FF2B5EF4-FFF2-40B4-BE49-F238E27FC236}">
                  <a16:creationId xmlns:a16="http://schemas.microsoft.com/office/drawing/2014/main" id="{7F4AA7A2-F107-DAB5-3D5E-5788B2CB9A92}"/>
                </a:ext>
              </a:extLst>
            </p:cNvPr>
            <p:cNvGrpSpPr/>
            <p:nvPr/>
          </p:nvGrpSpPr>
          <p:grpSpPr>
            <a:xfrm>
              <a:off x="720013" y="4305724"/>
              <a:ext cx="1396671" cy="503191"/>
              <a:chOff x="2186387" y="758017"/>
              <a:chExt cx="1193426" cy="429969"/>
            </a:xfrm>
          </p:grpSpPr>
          <p:sp>
            <p:nvSpPr>
              <p:cNvPr id="1039" name="Google Shape;1039;p32">
                <a:extLst>
                  <a:ext uri="{FF2B5EF4-FFF2-40B4-BE49-F238E27FC236}">
                    <a16:creationId xmlns:a16="http://schemas.microsoft.com/office/drawing/2014/main" id="{53E53B75-AE19-857C-A35D-314EB7BF1D46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>
                <a:extLst>
                  <a:ext uri="{FF2B5EF4-FFF2-40B4-BE49-F238E27FC236}">
                    <a16:creationId xmlns:a16="http://schemas.microsoft.com/office/drawing/2014/main" id="{EC545F73-AAD6-AC75-E6B0-210F4315B11D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>
                <a:extLst>
                  <a:ext uri="{FF2B5EF4-FFF2-40B4-BE49-F238E27FC236}">
                    <a16:creationId xmlns:a16="http://schemas.microsoft.com/office/drawing/2014/main" id="{A13FE521-B89E-C511-9475-0C7E496623B4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>
                <a:extLst>
                  <a:ext uri="{FF2B5EF4-FFF2-40B4-BE49-F238E27FC236}">
                    <a16:creationId xmlns:a16="http://schemas.microsoft.com/office/drawing/2014/main" id="{DBCB4F9B-E8DA-D5EA-0F87-A42BFD7E9A81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>
                <a:extLst>
                  <a:ext uri="{FF2B5EF4-FFF2-40B4-BE49-F238E27FC236}">
                    <a16:creationId xmlns:a16="http://schemas.microsoft.com/office/drawing/2014/main" id="{1E769278-14D6-ADF2-A2B4-0EE18349DBA8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>
                <a:extLst>
                  <a:ext uri="{FF2B5EF4-FFF2-40B4-BE49-F238E27FC236}">
                    <a16:creationId xmlns:a16="http://schemas.microsoft.com/office/drawing/2014/main" id="{C802AF05-98AB-46FE-B501-660C7773B203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>
                <a:extLst>
                  <a:ext uri="{FF2B5EF4-FFF2-40B4-BE49-F238E27FC236}">
                    <a16:creationId xmlns:a16="http://schemas.microsoft.com/office/drawing/2014/main" id="{77A2170A-8DC0-2078-144A-D3286A434A65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>
                <a:extLst>
                  <a:ext uri="{FF2B5EF4-FFF2-40B4-BE49-F238E27FC236}">
                    <a16:creationId xmlns:a16="http://schemas.microsoft.com/office/drawing/2014/main" id="{CCDB6C24-196D-6E30-5E72-530253F9619C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>
                <a:extLst>
                  <a:ext uri="{FF2B5EF4-FFF2-40B4-BE49-F238E27FC236}">
                    <a16:creationId xmlns:a16="http://schemas.microsoft.com/office/drawing/2014/main" id="{271FFEFD-A73E-948D-CE3A-7359D008036F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>
                <a:extLst>
                  <a:ext uri="{FF2B5EF4-FFF2-40B4-BE49-F238E27FC236}">
                    <a16:creationId xmlns:a16="http://schemas.microsoft.com/office/drawing/2014/main" id="{DC347601-810C-DF85-F10C-C01FF93C74ED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>
                <a:extLst>
                  <a:ext uri="{FF2B5EF4-FFF2-40B4-BE49-F238E27FC236}">
                    <a16:creationId xmlns:a16="http://schemas.microsoft.com/office/drawing/2014/main" id="{42B82725-F19C-134E-2C1E-63689D4AD77D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>
                <a:extLst>
                  <a:ext uri="{FF2B5EF4-FFF2-40B4-BE49-F238E27FC236}">
                    <a16:creationId xmlns:a16="http://schemas.microsoft.com/office/drawing/2014/main" id="{E5895059-DFB3-6CAF-DD4D-3A358E718FAD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>
                <a:extLst>
                  <a:ext uri="{FF2B5EF4-FFF2-40B4-BE49-F238E27FC236}">
                    <a16:creationId xmlns:a16="http://schemas.microsoft.com/office/drawing/2014/main" id="{D83FE4F6-6CB5-E4F6-7CFE-6D6DD2DFDC8A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>
                <a:extLst>
                  <a:ext uri="{FF2B5EF4-FFF2-40B4-BE49-F238E27FC236}">
                    <a16:creationId xmlns:a16="http://schemas.microsoft.com/office/drawing/2014/main" id="{39BC299D-6D4E-756A-F071-972267166FB4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>
                <a:extLst>
                  <a:ext uri="{FF2B5EF4-FFF2-40B4-BE49-F238E27FC236}">
                    <a16:creationId xmlns:a16="http://schemas.microsoft.com/office/drawing/2014/main" id="{DA24AE32-3BAE-5B13-0D33-3896D46D422F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>
                <a:extLst>
                  <a:ext uri="{FF2B5EF4-FFF2-40B4-BE49-F238E27FC236}">
                    <a16:creationId xmlns:a16="http://schemas.microsoft.com/office/drawing/2014/main" id="{98CDD29D-DC4F-0E3A-6C4A-1CE8A7218755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>
                <a:extLst>
                  <a:ext uri="{FF2B5EF4-FFF2-40B4-BE49-F238E27FC236}">
                    <a16:creationId xmlns:a16="http://schemas.microsoft.com/office/drawing/2014/main" id="{58A5A8C4-437D-E120-51ED-8201F7F02BFE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>
                <a:extLst>
                  <a:ext uri="{FF2B5EF4-FFF2-40B4-BE49-F238E27FC236}">
                    <a16:creationId xmlns:a16="http://schemas.microsoft.com/office/drawing/2014/main" id="{7FB0E5CD-160E-54A4-652E-0A1931556E8F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>
                <a:extLst>
                  <a:ext uri="{FF2B5EF4-FFF2-40B4-BE49-F238E27FC236}">
                    <a16:creationId xmlns:a16="http://schemas.microsoft.com/office/drawing/2014/main" id="{83FACF73-4AC3-F910-2BAA-96C4EA711B44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>
                <a:extLst>
                  <a:ext uri="{FF2B5EF4-FFF2-40B4-BE49-F238E27FC236}">
                    <a16:creationId xmlns:a16="http://schemas.microsoft.com/office/drawing/2014/main" id="{DF8F2E73-D435-A29B-ED32-B3963ED18C34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>
                <a:extLst>
                  <a:ext uri="{FF2B5EF4-FFF2-40B4-BE49-F238E27FC236}">
                    <a16:creationId xmlns:a16="http://schemas.microsoft.com/office/drawing/2014/main" id="{4DB69EF0-0363-BD5B-A7C7-C12AAB192A7E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>
                <a:extLst>
                  <a:ext uri="{FF2B5EF4-FFF2-40B4-BE49-F238E27FC236}">
                    <a16:creationId xmlns:a16="http://schemas.microsoft.com/office/drawing/2014/main" id="{74CD7110-D151-CD74-CBF7-4B1BBD9F1D87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>
                <a:extLst>
                  <a:ext uri="{FF2B5EF4-FFF2-40B4-BE49-F238E27FC236}">
                    <a16:creationId xmlns:a16="http://schemas.microsoft.com/office/drawing/2014/main" id="{43848A08-5935-FCD7-4682-9FE78FE0D1D2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>
                <a:extLst>
                  <a:ext uri="{FF2B5EF4-FFF2-40B4-BE49-F238E27FC236}">
                    <a16:creationId xmlns:a16="http://schemas.microsoft.com/office/drawing/2014/main" id="{5A253D99-54D3-59B0-77DB-596BEB39097F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>
                <a:extLst>
                  <a:ext uri="{FF2B5EF4-FFF2-40B4-BE49-F238E27FC236}">
                    <a16:creationId xmlns:a16="http://schemas.microsoft.com/office/drawing/2014/main" id="{B76B955F-2845-499C-B758-ED32E23585E7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>
                <a:extLst>
                  <a:ext uri="{FF2B5EF4-FFF2-40B4-BE49-F238E27FC236}">
                    <a16:creationId xmlns:a16="http://schemas.microsoft.com/office/drawing/2014/main" id="{AF2178A7-6A41-8945-84D6-D30FBDF56B80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>
                <a:extLst>
                  <a:ext uri="{FF2B5EF4-FFF2-40B4-BE49-F238E27FC236}">
                    <a16:creationId xmlns:a16="http://schemas.microsoft.com/office/drawing/2014/main" id="{1A9CFC4D-F31B-4F04-7F40-934F2404B92B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>
                <a:extLst>
                  <a:ext uri="{FF2B5EF4-FFF2-40B4-BE49-F238E27FC236}">
                    <a16:creationId xmlns:a16="http://schemas.microsoft.com/office/drawing/2014/main" id="{D0528725-9D50-D896-4FC8-9D0BF2B29172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32">
              <a:extLst>
                <a:ext uri="{FF2B5EF4-FFF2-40B4-BE49-F238E27FC236}">
                  <a16:creationId xmlns:a16="http://schemas.microsoft.com/office/drawing/2014/main" id="{93490AE9-591B-3030-2419-0C08CB6EE06B}"/>
                </a:ext>
              </a:extLst>
            </p:cNvPr>
            <p:cNvGrpSpPr/>
            <p:nvPr/>
          </p:nvGrpSpPr>
          <p:grpSpPr>
            <a:xfrm>
              <a:off x="2224163" y="4305724"/>
              <a:ext cx="1396671" cy="503191"/>
              <a:chOff x="2186387" y="758017"/>
              <a:chExt cx="1193426" cy="429969"/>
            </a:xfrm>
          </p:grpSpPr>
          <p:sp>
            <p:nvSpPr>
              <p:cNvPr id="1068" name="Google Shape;1068;p32">
                <a:extLst>
                  <a:ext uri="{FF2B5EF4-FFF2-40B4-BE49-F238E27FC236}">
                    <a16:creationId xmlns:a16="http://schemas.microsoft.com/office/drawing/2014/main" id="{D3F3001F-F8C8-8998-C4DA-216BB373F8BF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>
                <a:extLst>
                  <a:ext uri="{FF2B5EF4-FFF2-40B4-BE49-F238E27FC236}">
                    <a16:creationId xmlns:a16="http://schemas.microsoft.com/office/drawing/2014/main" id="{54F26BCC-7285-0573-6CF8-6145349D20D5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>
                <a:extLst>
                  <a:ext uri="{FF2B5EF4-FFF2-40B4-BE49-F238E27FC236}">
                    <a16:creationId xmlns:a16="http://schemas.microsoft.com/office/drawing/2014/main" id="{A947B57A-C201-177F-6F72-1B6DC9FD406A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2">
                <a:extLst>
                  <a:ext uri="{FF2B5EF4-FFF2-40B4-BE49-F238E27FC236}">
                    <a16:creationId xmlns:a16="http://schemas.microsoft.com/office/drawing/2014/main" id="{50C8291C-0E38-279D-274D-274F775E0404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>
                <a:extLst>
                  <a:ext uri="{FF2B5EF4-FFF2-40B4-BE49-F238E27FC236}">
                    <a16:creationId xmlns:a16="http://schemas.microsoft.com/office/drawing/2014/main" id="{225958DC-9068-2153-7A5C-9CD6DB7AF5C2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>
                <a:extLst>
                  <a:ext uri="{FF2B5EF4-FFF2-40B4-BE49-F238E27FC236}">
                    <a16:creationId xmlns:a16="http://schemas.microsoft.com/office/drawing/2014/main" id="{2CFE3141-F3C6-1B35-02A9-93A122530D28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>
                <a:extLst>
                  <a:ext uri="{FF2B5EF4-FFF2-40B4-BE49-F238E27FC236}">
                    <a16:creationId xmlns:a16="http://schemas.microsoft.com/office/drawing/2014/main" id="{14FAF85F-D524-8779-D62B-93D0C868E746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>
                <a:extLst>
                  <a:ext uri="{FF2B5EF4-FFF2-40B4-BE49-F238E27FC236}">
                    <a16:creationId xmlns:a16="http://schemas.microsoft.com/office/drawing/2014/main" id="{A0C81304-51C5-74BE-FE11-D141CA7F4E5A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>
                <a:extLst>
                  <a:ext uri="{FF2B5EF4-FFF2-40B4-BE49-F238E27FC236}">
                    <a16:creationId xmlns:a16="http://schemas.microsoft.com/office/drawing/2014/main" id="{A825EDF8-BD4C-2906-6E05-49B4001CBC5B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>
                <a:extLst>
                  <a:ext uri="{FF2B5EF4-FFF2-40B4-BE49-F238E27FC236}">
                    <a16:creationId xmlns:a16="http://schemas.microsoft.com/office/drawing/2014/main" id="{2DC421EB-5797-8DEF-67A6-BB48E63EC2E2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>
                <a:extLst>
                  <a:ext uri="{FF2B5EF4-FFF2-40B4-BE49-F238E27FC236}">
                    <a16:creationId xmlns:a16="http://schemas.microsoft.com/office/drawing/2014/main" id="{0C0E1133-DB1B-20C2-DACE-EB8D26672F5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>
                <a:extLst>
                  <a:ext uri="{FF2B5EF4-FFF2-40B4-BE49-F238E27FC236}">
                    <a16:creationId xmlns:a16="http://schemas.microsoft.com/office/drawing/2014/main" id="{91A3776E-1396-461B-E9B9-76C79EC223E5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>
                <a:extLst>
                  <a:ext uri="{FF2B5EF4-FFF2-40B4-BE49-F238E27FC236}">
                    <a16:creationId xmlns:a16="http://schemas.microsoft.com/office/drawing/2014/main" id="{6A932564-DCB5-3E18-7887-05580FDAF3E4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>
                <a:extLst>
                  <a:ext uri="{FF2B5EF4-FFF2-40B4-BE49-F238E27FC236}">
                    <a16:creationId xmlns:a16="http://schemas.microsoft.com/office/drawing/2014/main" id="{E12440AA-FEE2-FCC6-4885-FB97A250E21C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>
                <a:extLst>
                  <a:ext uri="{FF2B5EF4-FFF2-40B4-BE49-F238E27FC236}">
                    <a16:creationId xmlns:a16="http://schemas.microsoft.com/office/drawing/2014/main" id="{9C195016-739E-16A6-F30A-DEE2AA814C81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>
                <a:extLst>
                  <a:ext uri="{FF2B5EF4-FFF2-40B4-BE49-F238E27FC236}">
                    <a16:creationId xmlns:a16="http://schemas.microsoft.com/office/drawing/2014/main" id="{06B7417F-E31B-8EEF-2F39-71EB608CC065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>
                <a:extLst>
                  <a:ext uri="{FF2B5EF4-FFF2-40B4-BE49-F238E27FC236}">
                    <a16:creationId xmlns:a16="http://schemas.microsoft.com/office/drawing/2014/main" id="{C9B47B39-1D83-F404-559D-11D942D61C2B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>
                <a:extLst>
                  <a:ext uri="{FF2B5EF4-FFF2-40B4-BE49-F238E27FC236}">
                    <a16:creationId xmlns:a16="http://schemas.microsoft.com/office/drawing/2014/main" id="{7C1BD25C-9922-83CF-DFDA-FADC7BCDA218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>
                <a:extLst>
                  <a:ext uri="{FF2B5EF4-FFF2-40B4-BE49-F238E27FC236}">
                    <a16:creationId xmlns:a16="http://schemas.microsoft.com/office/drawing/2014/main" id="{9B523219-2CEE-06B3-05D6-07379CF304B0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>
                <a:extLst>
                  <a:ext uri="{FF2B5EF4-FFF2-40B4-BE49-F238E27FC236}">
                    <a16:creationId xmlns:a16="http://schemas.microsoft.com/office/drawing/2014/main" id="{F69E1083-7D7E-41D0-43C0-B242E1022BCD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>
                <a:extLst>
                  <a:ext uri="{FF2B5EF4-FFF2-40B4-BE49-F238E27FC236}">
                    <a16:creationId xmlns:a16="http://schemas.microsoft.com/office/drawing/2014/main" id="{09872F86-FA15-79D3-6B3E-F5DD6BCB50A5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>
                <a:extLst>
                  <a:ext uri="{FF2B5EF4-FFF2-40B4-BE49-F238E27FC236}">
                    <a16:creationId xmlns:a16="http://schemas.microsoft.com/office/drawing/2014/main" id="{89DBCB94-7F0D-4D3E-34E3-397E094BA281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>
                <a:extLst>
                  <a:ext uri="{FF2B5EF4-FFF2-40B4-BE49-F238E27FC236}">
                    <a16:creationId xmlns:a16="http://schemas.microsoft.com/office/drawing/2014/main" id="{22EF5FAD-D0F1-C0CF-0997-911C7A56F977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>
                <a:extLst>
                  <a:ext uri="{FF2B5EF4-FFF2-40B4-BE49-F238E27FC236}">
                    <a16:creationId xmlns:a16="http://schemas.microsoft.com/office/drawing/2014/main" id="{8DAE6A01-EEB0-8C6E-60B8-4A5E87D07BF9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>
                <a:extLst>
                  <a:ext uri="{FF2B5EF4-FFF2-40B4-BE49-F238E27FC236}">
                    <a16:creationId xmlns:a16="http://schemas.microsoft.com/office/drawing/2014/main" id="{5F068545-18FF-35A0-020F-9A56AC7A5464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>
                <a:extLst>
                  <a:ext uri="{FF2B5EF4-FFF2-40B4-BE49-F238E27FC236}">
                    <a16:creationId xmlns:a16="http://schemas.microsoft.com/office/drawing/2014/main" id="{5782ED99-A524-827E-1C6F-3F891A91064F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>
                <a:extLst>
                  <a:ext uri="{FF2B5EF4-FFF2-40B4-BE49-F238E27FC236}">
                    <a16:creationId xmlns:a16="http://schemas.microsoft.com/office/drawing/2014/main" id="{4A225290-5CD6-E9A8-0C61-694DA33C49DA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>
                <a:extLst>
                  <a:ext uri="{FF2B5EF4-FFF2-40B4-BE49-F238E27FC236}">
                    <a16:creationId xmlns:a16="http://schemas.microsoft.com/office/drawing/2014/main" id="{9A79942A-10F1-87F8-4794-2E7F362489D8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811;p29">
            <a:extLst>
              <a:ext uri="{FF2B5EF4-FFF2-40B4-BE49-F238E27FC236}">
                <a16:creationId xmlns:a16="http://schemas.microsoft.com/office/drawing/2014/main" id="{AA926B71-AC9D-E84C-8663-98C8A41B5581}"/>
              </a:ext>
            </a:extLst>
          </p:cNvPr>
          <p:cNvSpPr txBox="1">
            <a:spLocks/>
          </p:cNvSpPr>
          <p:nvPr/>
        </p:nvSpPr>
        <p:spPr>
          <a:xfrm>
            <a:off x="250848" y="355053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07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EA5D9-A33D-C62B-FE0E-D65BF579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2" y="862768"/>
            <a:ext cx="8020832" cy="34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6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>
          <a:extLst>
            <a:ext uri="{FF2B5EF4-FFF2-40B4-BE49-F238E27FC236}">
              <a16:creationId xmlns:a16="http://schemas.microsoft.com/office/drawing/2014/main" id="{5E6C0063-832B-FAC3-0318-467EA20F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2">
            <a:extLst>
              <a:ext uri="{FF2B5EF4-FFF2-40B4-BE49-F238E27FC236}">
                <a16:creationId xmlns:a16="http://schemas.microsoft.com/office/drawing/2014/main" id="{DF61AC3E-E6B9-2AC6-45DD-1B0BF3E6C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826" y="241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Testing (Blynk web interface)</a:t>
            </a:r>
          </a:p>
        </p:txBody>
      </p:sp>
      <p:grpSp>
        <p:nvGrpSpPr>
          <p:cNvPr id="1033" name="Google Shape;1033;p32">
            <a:extLst>
              <a:ext uri="{FF2B5EF4-FFF2-40B4-BE49-F238E27FC236}">
                <a16:creationId xmlns:a16="http://schemas.microsoft.com/office/drawing/2014/main" id="{33E446D7-9131-34BE-C431-58064131B6EF}"/>
              </a:ext>
            </a:extLst>
          </p:cNvPr>
          <p:cNvGrpSpPr/>
          <p:nvPr/>
        </p:nvGrpSpPr>
        <p:grpSpPr>
          <a:xfrm>
            <a:off x="7595648" y="814978"/>
            <a:ext cx="1822018" cy="1176324"/>
            <a:chOff x="6896053" y="805125"/>
            <a:chExt cx="1822018" cy="1176324"/>
          </a:xfrm>
        </p:grpSpPr>
        <p:sp>
          <p:nvSpPr>
            <p:cNvPr id="1034" name="Google Shape;1034;p32">
              <a:extLst>
                <a:ext uri="{FF2B5EF4-FFF2-40B4-BE49-F238E27FC236}">
                  <a16:creationId xmlns:a16="http://schemas.microsoft.com/office/drawing/2014/main" id="{1FA340C5-0A38-A14A-6C21-B9537AD5496C}"/>
                </a:ext>
              </a:extLst>
            </p:cNvPr>
            <p:cNvSpPr/>
            <p:nvPr/>
          </p:nvSpPr>
          <p:spPr>
            <a:xfrm>
              <a:off x="6896053" y="9741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>
              <a:extLst>
                <a:ext uri="{FF2B5EF4-FFF2-40B4-BE49-F238E27FC236}">
                  <a16:creationId xmlns:a16="http://schemas.microsoft.com/office/drawing/2014/main" id="{ED36A25E-8595-F305-AF7D-68106741B2A3}"/>
                </a:ext>
              </a:extLst>
            </p:cNvPr>
            <p:cNvSpPr/>
            <p:nvPr/>
          </p:nvSpPr>
          <p:spPr>
            <a:xfrm>
              <a:off x="7558825" y="805125"/>
              <a:ext cx="783300" cy="783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>
              <a:extLst>
                <a:ext uri="{FF2B5EF4-FFF2-40B4-BE49-F238E27FC236}">
                  <a16:creationId xmlns:a16="http://schemas.microsoft.com/office/drawing/2014/main" id="{652A01F6-FD93-5FC5-DFF5-47A250FDCF8E}"/>
                </a:ext>
              </a:extLst>
            </p:cNvPr>
            <p:cNvSpPr/>
            <p:nvPr/>
          </p:nvSpPr>
          <p:spPr>
            <a:xfrm flipH="1">
              <a:off x="7756939" y="1691547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2">
            <a:extLst>
              <a:ext uri="{FF2B5EF4-FFF2-40B4-BE49-F238E27FC236}">
                <a16:creationId xmlns:a16="http://schemas.microsoft.com/office/drawing/2014/main" id="{6ED3E560-AFD4-14C3-6F3D-50F8BB92497E}"/>
              </a:ext>
            </a:extLst>
          </p:cNvPr>
          <p:cNvGrpSpPr/>
          <p:nvPr/>
        </p:nvGrpSpPr>
        <p:grpSpPr>
          <a:xfrm>
            <a:off x="5203332" y="4286017"/>
            <a:ext cx="2900821" cy="503191"/>
            <a:chOff x="720013" y="4305724"/>
            <a:chExt cx="2900821" cy="503191"/>
          </a:xfrm>
        </p:grpSpPr>
        <p:grpSp>
          <p:nvGrpSpPr>
            <p:cNvPr id="1038" name="Google Shape;1038;p32">
              <a:extLst>
                <a:ext uri="{FF2B5EF4-FFF2-40B4-BE49-F238E27FC236}">
                  <a16:creationId xmlns:a16="http://schemas.microsoft.com/office/drawing/2014/main" id="{D4F66F51-5651-2B72-BDD4-F19CBCD63754}"/>
                </a:ext>
              </a:extLst>
            </p:cNvPr>
            <p:cNvGrpSpPr/>
            <p:nvPr/>
          </p:nvGrpSpPr>
          <p:grpSpPr>
            <a:xfrm>
              <a:off x="720013" y="4305724"/>
              <a:ext cx="1396671" cy="503191"/>
              <a:chOff x="2186387" y="758017"/>
              <a:chExt cx="1193426" cy="429969"/>
            </a:xfrm>
          </p:grpSpPr>
          <p:sp>
            <p:nvSpPr>
              <p:cNvPr id="1039" name="Google Shape;1039;p32">
                <a:extLst>
                  <a:ext uri="{FF2B5EF4-FFF2-40B4-BE49-F238E27FC236}">
                    <a16:creationId xmlns:a16="http://schemas.microsoft.com/office/drawing/2014/main" id="{AE127A0F-02F3-4A7C-0750-BC5BEC0C6C1D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>
                <a:extLst>
                  <a:ext uri="{FF2B5EF4-FFF2-40B4-BE49-F238E27FC236}">
                    <a16:creationId xmlns:a16="http://schemas.microsoft.com/office/drawing/2014/main" id="{9587A316-88B4-8041-BF26-3BF16EBDCE7D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>
                <a:extLst>
                  <a:ext uri="{FF2B5EF4-FFF2-40B4-BE49-F238E27FC236}">
                    <a16:creationId xmlns:a16="http://schemas.microsoft.com/office/drawing/2014/main" id="{4BA1AB01-2CCD-1FAA-7548-3F801724EAF7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>
                <a:extLst>
                  <a:ext uri="{FF2B5EF4-FFF2-40B4-BE49-F238E27FC236}">
                    <a16:creationId xmlns:a16="http://schemas.microsoft.com/office/drawing/2014/main" id="{74A03ACB-30EB-8E77-555E-825DF5BDCB56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>
                <a:extLst>
                  <a:ext uri="{FF2B5EF4-FFF2-40B4-BE49-F238E27FC236}">
                    <a16:creationId xmlns:a16="http://schemas.microsoft.com/office/drawing/2014/main" id="{D5D03CF1-807C-EDC0-BA28-F08DE91B9FD8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>
                <a:extLst>
                  <a:ext uri="{FF2B5EF4-FFF2-40B4-BE49-F238E27FC236}">
                    <a16:creationId xmlns:a16="http://schemas.microsoft.com/office/drawing/2014/main" id="{49FECA27-520A-1B16-CB40-3FCECDE06913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>
                <a:extLst>
                  <a:ext uri="{FF2B5EF4-FFF2-40B4-BE49-F238E27FC236}">
                    <a16:creationId xmlns:a16="http://schemas.microsoft.com/office/drawing/2014/main" id="{1736A182-25C6-EA59-4ABA-3271EF10B6AB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>
                <a:extLst>
                  <a:ext uri="{FF2B5EF4-FFF2-40B4-BE49-F238E27FC236}">
                    <a16:creationId xmlns:a16="http://schemas.microsoft.com/office/drawing/2014/main" id="{200FD019-7757-12C0-A8C2-F51245706533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>
                <a:extLst>
                  <a:ext uri="{FF2B5EF4-FFF2-40B4-BE49-F238E27FC236}">
                    <a16:creationId xmlns:a16="http://schemas.microsoft.com/office/drawing/2014/main" id="{194FE2F1-1DF1-21E3-FE88-7541D6B6782E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>
                <a:extLst>
                  <a:ext uri="{FF2B5EF4-FFF2-40B4-BE49-F238E27FC236}">
                    <a16:creationId xmlns:a16="http://schemas.microsoft.com/office/drawing/2014/main" id="{BE7E04F1-20F4-0E1E-7872-C854C6B7A127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>
                <a:extLst>
                  <a:ext uri="{FF2B5EF4-FFF2-40B4-BE49-F238E27FC236}">
                    <a16:creationId xmlns:a16="http://schemas.microsoft.com/office/drawing/2014/main" id="{E67B13E8-1234-BF2C-CD03-3AEFA0C23C15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>
                <a:extLst>
                  <a:ext uri="{FF2B5EF4-FFF2-40B4-BE49-F238E27FC236}">
                    <a16:creationId xmlns:a16="http://schemas.microsoft.com/office/drawing/2014/main" id="{3778B4B6-E798-ED06-6145-AF9B5555CDA2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>
                <a:extLst>
                  <a:ext uri="{FF2B5EF4-FFF2-40B4-BE49-F238E27FC236}">
                    <a16:creationId xmlns:a16="http://schemas.microsoft.com/office/drawing/2014/main" id="{75FC87C5-C944-852F-1E20-5DE937732D69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>
                <a:extLst>
                  <a:ext uri="{FF2B5EF4-FFF2-40B4-BE49-F238E27FC236}">
                    <a16:creationId xmlns:a16="http://schemas.microsoft.com/office/drawing/2014/main" id="{C62F6A39-BA18-E74C-5E67-96EE71F0E7B9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>
                <a:extLst>
                  <a:ext uri="{FF2B5EF4-FFF2-40B4-BE49-F238E27FC236}">
                    <a16:creationId xmlns:a16="http://schemas.microsoft.com/office/drawing/2014/main" id="{4869F195-6643-D266-1FE6-5F0D380436C4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>
                <a:extLst>
                  <a:ext uri="{FF2B5EF4-FFF2-40B4-BE49-F238E27FC236}">
                    <a16:creationId xmlns:a16="http://schemas.microsoft.com/office/drawing/2014/main" id="{3433306E-F777-EE86-F76B-D37A2CD8946E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>
                <a:extLst>
                  <a:ext uri="{FF2B5EF4-FFF2-40B4-BE49-F238E27FC236}">
                    <a16:creationId xmlns:a16="http://schemas.microsoft.com/office/drawing/2014/main" id="{4FD9A72C-57C6-3227-45D5-AD514A1E6E31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>
                <a:extLst>
                  <a:ext uri="{FF2B5EF4-FFF2-40B4-BE49-F238E27FC236}">
                    <a16:creationId xmlns:a16="http://schemas.microsoft.com/office/drawing/2014/main" id="{729C630A-AC14-5C9E-F862-BF199F4E1015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>
                <a:extLst>
                  <a:ext uri="{FF2B5EF4-FFF2-40B4-BE49-F238E27FC236}">
                    <a16:creationId xmlns:a16="http://schemas.microsoft.com/office/drawing/2014/main" id="{1BC029AD-53A1-6CCE-F99C-D4E2920FD182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>
                <a:extLst>
                  <a:ext uri="{FF2B5EF4-FFF2-40B4-BE49-F238E27FC236}">
                    <a16:creationId xmlns:a16="http://schemas.microsoft.com/office/drawing/2014/main" id="{65DC6E93-177F-6934-F639-6B678740A59F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>
                <a:extLst>
                  <a:ext uri="{FF2B5EF4-FFF2-40B4-BE49-F238E27FC236}">
                    <a16:creationId xmlns:a16="http://schemas.microsoft.com/office/drawing/2014/main" id="{AAE1B75E-E5C4-9315-D1F6-D8280D338977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>
                <a:extLst>
                  <a:ext uri="{FF2B5EF4-FFF2-40B4-BE49-F238E27FC236}">
                    <a16:creationId xmlns:a16="http://schemas.microsoft.com/office/drawing/2014/main" id="{FB9CEFEE-55CB-B243-AC63-FA675A1DDEB7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>
                <a:extLst>
                  <a:ext uri="{FF2B5EF4-FFF2-40B4-BE49-F238E27FC236}">
                    <a16:creationId xmlns:a16="http://schemas.microsoft.com/office/drawing/2014/main" id="{4F7C7D4D-CBD3-D8AC-752F-6774ECD96665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>
                <a:extLst>
                  <a:ext uri="{FF2B5EF4-FFF2-40B4-BE49-F238E27FC236}">
                    <a16:creationId xmlns:a16="http://schemas.microsoft.com/office/drawing/2014/main" id="{B1A69923-7575-2371-CBFC-FAF826DE06C3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>
                <a:extLst>
                  <a:ext uri="{FF2B5EF4-FFF2-40B4-BE49-F238E27FC236}">
                    <a16:creationId xmlns:a16="http://schemas.microsoft.com/office/drawing/2014/main" id="{8CE82E07-92B9-2EB1-F17D-CB5600DD2504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>
                <a:extLst>
                  <a:ext uri="{FF2B5EF4-FFF2-40B4-BE49-F238E27FC236}">
                    <a16:creationId xmlns:a16="http://schemas.microsoft.com/office/drawing/2014/main" id="{11DA4F12-B025-F8A0-AC85-A99860F858F9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>
                <a:extLst>
                  <a:ext uri="{FF2B5EF4-FFF2-40B4-BE49-F238E27FC236}">
                    <a16:creationId xmlns:a16="http://schemas.microsoft.com/office/drawing/2014/main" id="{114E351D-02EE-7333-8D82-9515BEC7CDA8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>
                <a:extLst>
                  <a:ext uri="{FF2B5EF4-FFF2-40B4-BE49-F238E27FC236}">
                    <a16:creationId xmlns:a16="http://schemas.microsoft.com/office/drawing/2014/main" id="{BBED435D-89E8-E289-8CAF-74A4E7448B5B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32">
              <a:extLst>
                <a:ext uri="{FF2B5EF4-FFF2-40B4-BE49-F238E27FC236}">
                  <a16:creationId xmlns:a16="http://schemas.microsoft.com/office/drawing/2014/main" id="{0BBFA0AF-E5A5-DE9B-616C-209072962546}"/>
                </a:ext>
              </a:extLst>
            </p:cNvPr>
            <p:cNvGrpSpPr/>
            <p:nvPr/>
          </p:nvGrpSpPr>
          <p:grpSpPr>
            <a:xfrm>
              <a:off x="2224163" y="4305724"/>
              <a:ext cx="1396671" cy="503191"/>
              <a:chOff x="2186387" y="758017"/>
              <a:chExt cx="1193426" cy="429969"/>
            </a:xfrm>
          </p:grpSpPr>
          <p:sp>
            <p:nvSpPr>
              <p:cNvPr id="1068" name="Google Shape;1068;p32">
                <a:extLst>
                  <a:ext uri="{FF2B5EF4-FFF2-40B4-BE49-F238E27FC236}">
                    <a16:creationId xmlns:a16="http://schemas.microsoft.com/office/drawing/2014/main" id="{494A2954-B269-2377-27C1-C23756FEBF45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>
                <a:extLst>
                  <a:ext uri="{FF2B5EF4-FFF2-40B4-BE49-F238E27FC236}">
                    <a16:creationId xmlns:a16="http://schemas.microsoft.com/office/drawing/2014/main" id="{F96B19D4-5E60-7506-0F52-9C62B963466E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>
                <a:extLst>
                  <a:ext uri="{FF2B5EF4-FFF2-40B4-BE49-F238E27FC236}">
                    <a16:creationId xmlns:a16="http://schemas.microsoft.com/office/drawing/2014/main" id="{C4D44939-9E5F-D723-C4E5-77BEE78E9F06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2">
                <a:extLst>
                  <a:ext uri="{FF2B5EF4-FFF2-40B4-BE49-F238E27FC236}">
                    <a16:creationId xmlns:a16="http://schemas.microsoft.com/office/drawing/2014/main" id="{2BF96800-B12C-460E-70DE-A468B1F3B803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>
                <a:extLst>
                  <a:ext uri="{FF2B5EF4-FFF2-40B4-BE49-F238E27FC236}">
                    <a16:creationId xmlns:a16="http://schemas.microsoft.com/office/drawing/2014/main" id="{38F13457-64E0-546D-743C-4A144C531E62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>
                <a:extLst>
                  <a:ext uri="{FF2B5EF4-FFF2-40B4-BE49-F238E27FC236}">
                    <a16:creationId xmlns:a16="http://schemas.microsoft.com/office/drawing/2014/main" id="{9FBDFC49-8E2A-3A67-AFB7-BCC74F998D81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>
                <a:extLst>
                  <a:ext uri="{FF2B5EF4-FFF2-40B4-BE49-F238E27FC236}">
                    <a16:creationId xmlns:a16="http://schemas.microsoft.com/office/drawing/2014/main" id="{345782DD-89B9-CE4B-6A0E-65AC52837246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>
                <a:extLst>
                  <a:ext uri="{FF2B5EF4-FFF2-40B4-BE49-F238E27FC236}">
                    <a16:creationId xmlns:a16="http://schemas.microsoft.com/office/drawing/2014/main" id="{7F0E9EA5-526E-BE6D-4D2A-8CC9E9CEE344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>
                <a:extLst>
                  <a:ext uri="{FF2B5EF4-FFF2-40B4-BE49-F238E27FC236}">
                    <a16:creationId xmlns:a16="http://schemas.microsoft.com/office/drawing/2014/main" id="{AF36EC3D-1146-FEF7-69E4-2B1F1D9F5E87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>
                <a:extLst>
                  <a:ext uri="{FF2B5EF4-FFF2-40B4-BE49-F238E27FC236}">
                    <a16:creationId xmlns:a16="http://schemas.microsoft.com/office/drawing/2014/main" id="{CC363C76-DBB2-C761-D7E1-58F13CAD00C8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>
                <a:extLst>
                  <a:ext uri="{FF2B5EF4-FFF2-40B4-BE49-F238E27FC236}">
                    <a16:creationId xmlns:a16="http://schemas.microsoft.com/office/drawing/2014/main" id="{0EAD7F74-4A52-24E0-8F55-D750D3D6EA6E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>
                <a:extLst>
                  <a:ext uri="{FF2B5EF4-FFF2-40B4-BE49-F238E27FC236}">
                    <a16:creationId xmlns:a16="http://schemas.microsoft.com/office/drawing/2014/main" id="{FF9A9766-3A91-9E62-0241-38CFC2DFD724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>
                <a:extLst>
                  <a:ext uri="{FF2B5EF4-FFF2-40B4-BE49-F238E27FC236}">
                    <a16:creationId xmlns:a16="http://schemas.microsoft.com/office/drawing/2014/main" id="{C2B7A91B-0CA2-0A28-3BF5-367E896DC32B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>
                <a:extLst>
                  <a:ext uri="{FF2B5EF4-FFF2-40B4-BE49-F238E27FC236}">
                    <a16:creationId xmlns:a16="http://schemas.microsoft.com/office/drawing/2014/main" id="{51BDE3AE-9500-52E4-2DE8-47406EE6174A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>
                <a:extLst>
                  <a:ext uri="{FF2B5EF4-FFF2-40B4-BE49-F238E27FC236}">
                    <a16:creationId xmlns:a16="http://schemas.microsoft.com/office/drawing/2014/main" id="{76B66387-AB31-7001-0B55-2180CEEFA3D5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>
                <a:extLst>
                  <a:ext uri="{FF2B5EF4-FFF2-40B4-BE49-F238E27FC236}">
                    <a16:creationId xmlns:a16="http://schemas.microsoft.com/office/drawing/2014/main" id="{4ABDD50B-B7D4-8A8F-675A-39B47F9E9E6D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>
                <a:extLst>
                  <a:ext uri="{FF2B5EF4-FFF2-40B4-BE49-F238E27FC236}">
                    <a16:creationId xmlns:a16="http://schemas.microsoft.com/office/drawing/2014/main" id="{E6F3C1F1-BF9E-D9A0-5B2E-3DBD3F6B48B4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>
                <a:extLst>
                  <a:ext uri="{FF2B5EF4-FFF2-40B4-BE49-F238E27FC236}">
                    <a16:creationId xmlns:a16="http://schemas.microsoft.com/office/drawing/2014/main" id="{01899C0D-7920-0812-C2EA-8E038577102C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>
                <a:extLst>
                  <a:ext uri="{FF2B5EF4-FFF2-40B4-BE49-F238E27FC236}">
                    <a16:creationId xmlns:a16="http://schemas.microsoft.com/office/drawing/2014/main" id="{9197D0B8-08C0-F3B8-3BB3-FA1B884CE1F0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>
                <a:extLst>
                  <a:ext uri="{FF2B5EF4-FFF2-40B4-BE49-F238E27FC236}">
                    <a16:creationId xmlns:a16="http://schemas.microsoft.com/office/drawing/2014/main" id="{AC40F82F-50E2-B123-3329-74B58387006D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>
                <a:extLst>
                  <a:ext uri="{FF2B5EF4-FFF2-40B4-BE49-F238E27FC236}">
                    <a16:creationId xmlns:a16="http://schemas.microsoft.com/office/drawing/2014/main" id="{2DDED401-D0B4-C230-75C6-571CA059AAB6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>
                <a:extLst>
                  <a:ext uri="{FF2B5EF4-FFF2-40B4-BE49-F238E27FC236}">
                    <a16:creationId xmlns:a16="http://schemas.microsoft.com/office/drawing/2014/main" id="{FD81DD8F-DDBC-3EC6-5E13-A7E7E82B8A3C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>
                <a:extLst>
                  <a:ext uri="{FF2B5EF4-FFF2-40B4-BE49-F238E27FC236}">
                    <a16:creationId xmlns:a16="http://schemas.microsoft.com/office/drawing/2014/main" id="{5249CBB1-30EA-3F52-BF81-0EF7589D778C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>
                <a:extLst>
                  <a:ext uri="{FF2B5EF4-FFF2-40B4-BE49-F238E27FC236}">
                    <a16:creationId xmlns:a16="http://schemas.microsoft.com/office/drawing/2014/main" id="{71445FB7-895F-E606-9D73-4982D75AA5DB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>
                <a:extLst>
                  <a:ext uri="{FF2B5EF4-FFF2-40B4-BE49-F238E27FC236}">
                    <a16:creationId xmlns:a16="http://schemas.microsoft.com/office/drawing/2014/main" id="{8B6C8C9E-DF6C-F191-2084-D8F9264BB7A6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>
                <a:extLst>
                  <a:ext uri="{FF2B5EF4-FFF2-40B4-BE49-F238E27FC236}">
                    <a16:creationId xmlns:a16="http://schemas.microsoft.com/office/drawing/2014/main" id="{7AE4BBF4-7189-3FDF-3E12-6DFDDA32609C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>
                <a:extLst>
                  <a:ext uri="{FF2B5EF4-FFF2-40B4-BE49-F238E27FC236}">
                    <a16:creationId xmlns:a16="http://schemas.microsoft.com/office/drawing/2014/main" id="{CD82B6FC-0411-8341-6A15-6A5DE97F510F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>
                <a:extLst>
                  <a:ext uri="{FF2B5EF4-FFF2-40B4-BE49-F238E27FC236}">
                    <a16:creationId xmlns:a16="http://schemas.microsoft.com/office/drawing/2014/main" id="{80C33618-1574-13AA-A0AB-341408241EE4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811;p29">
            <a:extLst>
              <a:ext uri="{FF2B5EF4-FFF2-40B4-BE49-F238E27FC236}">
                <a16:creationId xmlns:a16="http://schemas.microsoft.com/office/drawing/2014/main" id="{D97B506F-E4DC-ADC3-ECCE-8D781302B09A}"/>
              </a:ext>
            </a:extLst>
          </p:cNvPr>
          <p:cNvSpPr txBox="1">
            <a:spLocks/>
          </p:cNvSpPr>
          <p:nvPr/>
        </p:nvSpPr>
        <p:spPr>
          <a:xfrm>
            <a:off x="250848" y="355053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07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48931-DD11-B59E-5A06-80F83EA1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62" y="903391"/>
            <a:ext cx="5553943" cy="32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9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>
          <a:extLst>
            <a:ext uri="{FF2B5EF4-FFF2-40B4-BE49-F238E27FC236}">
              <a16:creationId xmlns:a16="http://schemas.microsoft.com/office/drawing/2014/main" id="{017726B5-D89B-C3C3-8E93-D4E47E7B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2">
            <a:extLst>
              <a:ext uri="{FF2B5EF4-FFF2-40B4-BE49-F238E27FC236}">
                <a16:creationId xmlns:a16="http://schemas.microsoft.com/office/drawing/2014/main" id="{4B2D5A90-84F8-0E07-6903-92F0D4E3C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826" y="2413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Testing (Blynk App interface)</a:t>
            </a:r>
          </a:p>
        </p:txBody>
      </p:sp>
      <p:grpSp>
        <p:nvGrpSpPr>
          <p:cNvPr id="1033" name="Google Shape;1033;p32">
            <a:extLst>
              <a:ext uri="{FF2B5EF4-FFF2-40B4-BE49-F238E27FC236}">
                <a16:creationId xmlns:a16="http://schemas.microsoft.com/office/drawing/2014/main" id="{05D92637-F5E6-95A6-A1FE-F0FB71796624}"/>
              </a:ext>
            </a:extLst>
          </p:cNvPr>
          <p:cNvGrpSpPr/>
          <p:nvPr/>
        </p:nvGrpSpPr>
        <p:grpSpPr>
          <a:xfrm>
            <a:off x="7595648" y="814978"/>
            <a:ext cx="1822018" cy="1176324"/>
            <a:chOff x="6896053" y="805125"/>
            <a:chExt cx="1822018" cy="1176324"/>
          </a:xfrm>
        </p:grpSpPr>
        <p:sp>
          <p:nvSpPr>
            <p:cNvPr id="1034" name="Google Shape;1034;p32">
              <a:extLst>
                <a:ext uri="{FF2B5EF4-FFF2-40B4-BE49-F238E27FC236}">
                  <a16:creationId xmlns:a16="http://schemas.microsoft.com/office/drawing/2014/main" id="{539EAED1-E3EC-D89B-4987-CC78DF4A185A}"/>
                </a:ext>
              </a:extLst>
            </p:cNvPr>
            <p:cNvSpPr/>
            <p:nvPr/>
          </p:nvSpPr>
          <p:spPr>
            <a:xfrm>
              <a:off x="6896053" y="974160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>
              <a:extLst>
                <a:ext uri="{FF2B5EF4-FFF2-40B4-BE49-F238E27FC236}">
                  <a16:creationId xmlns:a16="http://schemas.microsoft.com/office/drawing/2014/main" id="{CF41AAD8-D4CC-C24C-DF56-371AA364ECED}"/>
                </a:ext>
              </a:extLst>
            </p:cNvPr>
            <p:cNvSpPr/>
            <p:nvPr/>
          </p:nvSpPr>
          <p:spPr>
            <a:xfrm>
              <a:off x="7558825" y="805125"/>
              <a:ext cx="783300" cy="783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>
              <a:extLst>
                <a:ext uri="{FF2B5EF4-FFF2-40B4-BE49-F238E27FC236}">
                  <a16:creationId xmlns:a16="http://schemas.microsoft.com/office/drawing/2014/main" id="{1EB0C215-4C94-0290-B052-83D772D1931B}"/>
                </a:ext>
              </a:extLst>
            </p:cNvPr>
            <p:cNvSpPr/>
            <p:nvPr/>
          </p:nvSpPr>
          <p:spPr>
            <a:xfrm flipH="1">
              <a:off x="7756939" y="1691547"/>
              <a:ext cx="961132" cy="289902"/>
            </a:xfrm>
            <a:custGeom>
              <a:avLst/>
              <a:gdLst/>
              <a:ahLst/>
              <a:cxnLst/>
              <a:rect l="l" t="t" r="r" b="b"/>
              <a:pathLst>
                <a:path w="4552" h="1373" extrusionOk="0">
                  <a:moveTo>
                    <a:pt x="3068" y="1"/>
                  </a:moveTo>
                  <a:cubicBezTo>
                    <a:pt x="2864" y="1"/>
                    <a:pt x="2682" y="129"/>
                    <a:pt x="2642" y="334"/>
                  </a:cubicBezTo>
                  <a:cubicBezTo>
                    <a:pt x="2478" y="187"/>
                    <a:pt x="2274" y="112"/>
                    <a:pt x="2052" y="112"/>
                  </a:cubicBezTo>
                  <a:cubicBezTo>
                    <a:pt x="1776" y="112"/>
                    <a:pt x="1514" y="240"/>
                    <a:pt x="1332" y="427"/>
                  </a:cubicBezTo>
                  <a:cubicBezTo>
                    <a:pt x="1199" y="351"/>
                    <a:pt x="1035" y="298"/>
                    <a:pt x="866" y="298"/>
                  </a:cubicBezTo>
                  <a:lnTo>
                    <a:pt x="737" y="298"/>
                  </a:lnTo>
                  <a:cubicBezTo>
                    <a:pt x="702" y="334"/>
                    <a:pt x="644" y="351"/>
                    <a:pt x="591" y="351"/>
                  </a:cubicBezTo>
                  <a:lnTo>
                    <a:pt x="555" y="351"/>
                  </a:lnTo>
                  <a:cubicBezTo>
                    <a:pt x="222" y="485"/>
                    <a:pt x="0" y="795"/>
                    <a:pt x="0" y="1168"/>
                  </a:cubicBezTo>
                  <a:cubicBezTo>
                    <a:pt x="0" y="1239"/>
                    <a:pt x="0" y="1297"/>
                    <a:pt x="18" y="1373"/>
                  </a:cubicBezTo>
                  <a:lnTo>
                    <a:pt x="4551" y="1373"/>
                  </a:lnTo>
                  <a:cubicBezTo>
                    <a:pt x="4494" y="1186"/>
                    <a:pt x="4329" y="1057"/>
                    <a:pt x="4125" y="1057"/>
                  </a:cubicBezTo>
                  <a:cubicBezTo>
                    <a:pt x="4050" y="1057"/>
                    <a:pt x="3956" y="1075"/>
                    <a:pt x="3903" y="1111"/>
                  </a:cubicBezTo>
                  <a:cubicBezTo>
                    <a:pt x="3828" y="889"/>
                    <a:pt x="3663" y="724"/>
                    <a:pt x="3441" y="649"/>
                  </a:cubicBezTo>
                  <a:cubicBezTo>
                    <a:pt x="3477" y="596"/>
                    <a:pt x="3495" y="520"/>
                    <a:pt x="3495" y="427"/>
                  </a:cubicBezTo>
                  <a:cubicBezTo>
                    <a:pt x="3495" y="187"/>
                    <a:pt x="3308" y="1"/>
                    <a:pt x="306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2">
            <a:extLst>
              <a:ext uri="{FF2B5EF4-FFF2-40B4-BE49-F238E27FC236}">
                <a16:creationId xmlns:a16="http://schemas.microsoft.com/office/drawing/2014/main" id="{C998FD70-637D-C287-1CA3-DFC828F4F979}"/>
              </a:ext>
            </a:extLst>
          </p:cNvPr>
          <p:cNvGrpSpPr/>
          <p:nvPr/>
        </p:nvGrpSpPr>
        <p:grpSpPr>
          <a:xfrm>
            <a:off x="6236678" y="4286017"/>
            <a:ext cx="2900821" cy="503191"/>
            <a:chOff x="720013" y="4305724"/>
            <a:chExt cx="2900821" cy="503191"/>
          </a:xfrm>
        </p:grpSpPr>
        <p:grpSp>
          <p:nvGrpSpPr>
            <p:cNvPr id="1038" name="Google Shape;1038;p32">
              <a:extLst>
                <a:ext uri="{FF2B5EF4-FFF2-40B4-BE49-F238E27FC236}">
                  <a16:creationId xmlns:a16="http://schemas.microsoft.com/office/drawing/2014/main" id="{3F012A6A-793A-0758-0BF0-C32BF8B69AB7}"/>
                </a:ext>
              </a:extLst>
            </p:cNvPr>
            <p:cNvGrpSpPr/>
            <p:nvPr/>
          </p:nvGrpSpPr>
          <p:grpSpPr>
            <a:xfrm>
              <a:off x="720013" y="4305724"/>
              <a:ext cx="1396671" cy="503191"/>
              <a:chOff x="2186387" y="758017"/>
              <a:chExt cx="1193426" cy="429969"/>
            </a:xfrm>
          </p:grpSpPr>
          <p:sp>
            <p:nvSpPr>
              <p:cNvPr id="1039" name="Google Shape;1039;p32">
                <a:extLst>
                  <a:ext uri="{FF2B5EF4-FFF2-40B4-BE49-F238E27FC236}">
                    <a16:creationId xmlns:a16="http://schemas.microsoft.com/office/drawing/2014/main" id="{24125E1A-E418-EE7D-B446-36E61C01B031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>
                <a:extLst>
                  <a:ext uri="{FF2B5EF4-FFF2-40B4-BE49-F238E27FC236}">
                    <a16:creationId xmlns:a16="http://schemas.microsoft.com/office/drawing/2014/main" id="{F6E69655-0754-49C1-35D9-0FC6E9EFC47B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>
                <a:extLst>
                  <a:ext uri="{FF2B5EF4-FFF2-40B4-BE49-F238E27FC236}">
                    <a16:creationId xmlns:a16="http://schemas.microsoft.com/office/drawing/2014/main" id="{C6402529-7525-FC13-4329-C95E31090804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>
                <a:extLst>
                  <a:ext uri="{FF2B5EF4-FFF2-40B4-BE49-F238E27FC236}">
                    <a16:creationId xmlns:a16="http://schemas.microsoft.com/office/drawing/2014/main" id="{8BD9B791-5574-1830-3A46-AF24FFED81FD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>
                <a:extLst>
                  <a:ext uri="{FF2B5EF4-FFF2-40B4-BE49-F238E27FC236}">
                    <a16:creationId xmlns:a16="http://schemas.microsoft.com/office/drawing/2014/main" id="{D096756B-5F2D-946D-C5BA-A04CAC7A9E2F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>
                <a:extLst>
                  <a:ext uri="{FF2B5EF4-FFF2-40B4-BE49-F238E27FC236}">
                    <a16:creationId xmlns:a16="http://schemas.microsoft.com/office/drawing/2014/main" id="{C7566A72-5553-FAA5-EEA7-CDAF98F15F4B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>
                <a:extLst>
                  <a:ext uri="{FF2B5EF4-FFF2-40B4-BE49-F238E27FC236}">
                    <a16:creationId xmlns:a16="http://schemas.microsoft.com/office/drawing/2014/main" id="{CC8FA06C-F6C1-A61C-0EE9-6F1EB9FA85C5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>
                <a:extLst>
                  <a:ext uri="{FF2B5EF4-FFF2-40B4-BE49-F238E27FC236}">
                    <a16:creationId xmlns:a16="http://schemas.microsoft.com/office/drawing/2014/main" id="{70634F2C-853A-DC6C-2273-7735EDB02BEF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>
                <a:extLst>
                  <a:ext uri="{FF2B5EF4-FFF2-40B4-BE49-F238E27FC236}">
                    <a16:creationId xmlns:a16="http://schemas.microsoft.com/office/drawing/2014/main" id="{5C19AA67-C6EC-96C8-C708-537C5AF59D4C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>
                <a:extLst>
                  <a:ext uri="{FF2B5EF4-FFF2-40B4-BE49-F238E27FC236}">
                    <a16:creationId xmlns:a16="http://schemas.microsoft.com/office/drawing/2014/main" id="{3BA2D8A6-479A-19C2-9DD0-B944E992D283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>
                <a:extLst>
                  <a:ext uri="{FF2B5EF4-FFF2-40B4-BE49-F238E27FC236}">
                    <a16:creationId xmlns:a16="http://schemas.microsoft.com/office/drawing/2014/main" id="{00B185E1-7A2B-5244-3CC9-6C47B2375AF5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>
                <a:extLst>
                  <a:ext uri="{FF2B5EF4-FFF2-40B4-BE49-F238E27FC236}">
                    <a16:creationId xmlns:a16="http://schemas.microsoft.com/office/drawing/2014/main" id="{A0A07BF3-78A1-79E7-B290-1E689B2412D7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>
                <a:extLst>
                  <a:ext uri="{FF2B5EF4-FFF2-40B4-BE49-F238E27FC236}">
                    <a16:creationId xmlns:a16="http://schemas.microsoft.com/office/drawing/2014/main" id="{D6494259-FBDF-310B-EF52-E3F1CAD73F8D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>
                <a:extLst>
                  <a:ext uri="{FF2B5EF4-FFF2-40B4-BE49-F238E27FC236}">
                    <a16:creationId xmlns:a16="http://schemas.microsoft.com/office/drawing/2014/main" id="{648BB79A-B525-3F00-622A-BA8D49A5110E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>
                <a:extLst>
                  <a:ext uri="{FF2B5EF4-FFF2-40B4-BE49-F238E27FC236}">
                    <a16:creationId xmlns:a16="http://schemas.microsoft.com/office/drawing/2014/main" id="{258B9C2B-FDE9-A2CD-D8E2-9632FD96FB41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>
                <a:extLst>
                  <a:ext uri="{FF2B5EF4-FFF2-40B4-BE49-F238E27FC236}">
                    <a16:creationId xmlns:a16="http://schemas.microsoft.com/office/drawing/2014/main" id="{89D0055D-0FAE-9713-71D6-FF05C1D204AA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>
                <a:extLst>
                  <a:ext uri="{FF2B5EF4-FFF2-40B4-BE49-F238E27FC236}">
                    <a16:creationId xmlns:a16="http://schemas.microsoft.com/office/drawing/2014/main" id="{58EFEFB5-D16F-F080-3D16-33AFB9D768BD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>
                <a:extLst>
                  <a:ext uri="{FF2B5EF4-FFF2-40B4-BE49-F238E27FC236}">
                    <a16:creationId xmlns:a16="http://schemas.microsoft.com/office/drawing/2014/main" id="{59B349BB-C0A6-88C7-FA80-4DC23889E394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>
                <a:extLst>
                  <a:ext uri="{FF2B5EF4-FFF2-40B4-BE49-F238E27FC236}">
                    <a16:creationId xmlns:a16="http://schemas.microsoft.com/office/drawing/2014/main" id="{FBBC275A-A8F8-F2AF-31A3-F1BAB1710853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>
                <a:extLst>
                  <a:ext uri="{FF2B5EF4-FFF2-40B4-BE49-F238E27FC236}">
                    <a16:creationId xmlns:a16="http://schemas.microsoft.com/office/drawing/2014/main" id="{6174D85B-EC79-47EA-4A90-152D3353A7B3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>
                <a:extLst>
                  <a:ext uri="{FF2B5EF4-FFF2-40B4-BE49-F238E27FC236}">
                    <a16:creationId xmlns:a16="http://schemas.microsoft.com/office/drawing/2014/main" id="{43350333-70AE-6F2A-9FFF-2ED35615445B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>
                <a:extLst>
                  <a:ext uri="{FF2B5EF4-FFF2-40B4-BE49-F238E27FC236}">
                    <a16:creationId xmlns:a16="http://schemas.microsoft.com/office/drawing/2014/main" id="{547EE821-92D9-47D0-240E-BC70A1FAB923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>
                <a:extLst>
                  <a:ext uri="{FF2B5EF4-FFF2-40B4-BE49-F238E27FC236}">
                    <a16:creationId xmlns:a16="http://schemas.microsoft.com/office/drawing/2014/main" id="{5CE56583-57B2-1B8D-C6C7-926C332EB2BE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>
                <a:extLst>
                  <a:ext uri="{FF2B5EF4-FFF2-40B4-BE49-F238E27FC236}">
                    <a16:creationId xmlns:a16="http://schemas.microsoft.com/office/drawing/2014/main" id="{F646176E-4E57-3FE6-15B4-D5D4E32C8934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>
                <a:extLst>
                  <a:ext uri="{FF2B5EF4-FFF2-40B4-BE49-F238E27FC236}">
                    <a16:creationId xmlns:a16="http://schemas.microsoft.com/office/drawing/2014/main" id="{32C7655C-BD0C-4F30-5BEA-E04E96CE2FBD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>
                <a:extLst>
                  <a:ext uri="{FF2B5EF4-FFF2-40B4-BE49-F238E27FC236}">
                    <a16:creationId xmlns:a16="http://schemas.microsoft.com/office/drawing/2014/main" id="{9358830A-64AC-4AAD-0B66-4BBC33B74B06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>
                <a:extLst>
                  <a:ext uri="{FF2B5EF4-FFF2-40B4-BE49-F238E27FC236}">
                    <a16:creationId xmlns:a16="http://schemas.microsoft.com/office/drawing/2014/main" id="{F9D92962-6A6D-8F9C-0A9F-2AE919F48025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>
                <a:extLst>
                  <a:ext uri="{FF2B5EF4-FFF2-40B4-BE49-F238E27FC236}">
                    <a16:creationId xmlns:a16="http://schemas.microsoft.com/office/drawing/2014/main" id="{7F5EB1D2-D14C-2384-C259-B8314949984E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32">
              <a:extLst>
                <a:ext uri="{FF2B5EF4-FFF2-40B4-BE49-F238E27FC236}">
                  <a16:creationId xmlns:a16="http://schemas.microsoft.com/office/drawing/2014/main" id="{94940B88-8D79-7BB4-7EEF-19074D5EBC45}"/>
                </a:ext>
              </a:extLst>
            </p:cNvPr>
            <p:cNvGrpSpPr/>
            <p:nvPr/>
          </p:nvGrpSpPr>
          <p:grpSpPr>
            <a:xfrm>
              <a:off x="2224163" y="4305724"/>
              <a:ext cx="1396671" cy="503191"/>
              <a:chOff x="2186387" y="758017"/>
              <a:chExt cx="1193426" cy="429969"/>
            </a:xfrm>
          </p:grpSpPr>
          <p:sp>
            <p:nvSpPr>
              <p:cNvPr id="1068" name="Google Shape;1068;p32">
                <a:extLst>
                  <a:ext uri="{FF2B5EF4-FFF2-40B4-BE49-F238E27FC236}">
                    <a16:creationId xmlns:a16="http://schemas.microsoft.com/office/drawing/2014/main" id="{BCEBCC4C-BB74-AFB0-E24A-7D4B40E17BC7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>
                <a:extLst>
                  <a:ext uri="{FF2B5EF4-FFF2-40B4-BE49-F238E27FC236}">
                    <a16:creationId xmlns:a16="http://schemas.microsoft.com/office/drawing/2014/main" id="{69A083C7-72A4-42EF-FBE4-7AD8AD4ED5AD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>
                <a:extLst>
                  <a:ext uri="{FF2B5EF4-FFF2-40B4-BE49-F238E27FC236}">
                    <a16:creationId xmlns:a16="http://schemas.microsoft.com/office/drawing/2014/main" id="{42ED3F8E-FB82-EE0B-FD57-4B9EFE1615F6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2">
                <a:extLst>
                  <a:ext uri="{FF2B5EF4-FFF2-40B4-BE49-F238E27FC236}">
                    <a16:creationId xmlns:a16="http://schemas.microsoft.com/office/drawing/2014/main" id="{524D5C9A-BF29-E645-BEB0-40BC1BF54AE7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>
                <a:extLst>
                  <a:ext uri="{FF2B5EF4-FFF2-40B4-BE49-F238E27FC236}">
                    <a16:creationId xmlns:a16="http://schemas.microsoft.com/office/drawing/2014/main" id="{01E955BA-2E9F-58EE-9203-4A47EFEBC7D6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>
                <a:extLst>
                  <a:ext uri="{FF2B5EF4-FFF2-40B4-BE49-F238E27FC236}">
                    <a16:creationId xmlns:a16="http://schemas.microsoft.com/office/drawing/2014/main" id="{20120F03-4F81-B342-2CE0-41756871D657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>
                <a:extLst>
                  <a:ext uri="{FF2B5EF4-FFF2-40B4-BE49-F238E27FC236}">
                    <a16:creationId xmlns:a16="http://schemas.microsoft.com/office/drawing/2014/main" id="{35C64623-A45D-5C4C-A2CF-6C425E2E08BD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>
                <a:extLst>
                  <a:ext uri="{FF2B5EF4-FFF2-40B4-BE49-F238E27FC236}">
                    <a16:creationId xmlns:a16="http://schemas.microsoft.com/office/drawing/2014/main" id="{5E818225-7B92-3821-CC4C-1B7225BDC611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>
                <a:extLst>
                  <a:ext uri="{FF2B5EF4-FFF2-40B4-BE49-F238E27FC236}">
                    <a16:creationId xmlns:a16="http://schemas.microsoft.com/office/drawing/2014/main" id="{79BBD53D-A3D0-D479-89AB-3D13011F98E5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>
                <a:extLst>
                  <a:ext uri="{FF2B5EF4-FFF2-40B4-BE49-F238E27FC236}">
                    <a16:creationId xmlns:a16="http://schemas.microsoft.com/office/drawing/2014/main" id="{3A158EC9-BC9A-FAD6-CC40-D0E72FF5E7EE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>
                <a:extLst>
                  <a:ext uri="{FF2B5EF4-FFF2-40B4-BE49-F238E27FC236}">
                    <a16:creationId xmlns:a16="http://schemas.microsoft.com/office/drawing/2014/main" id="{C64659DB-64F6-9A7E-7644-2A1BC0CDE5EF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>
                <a:extLst>
                  <a:ext uri="{FF2B5EF4-FFF2-40B4-BE49-F238E27FC236}">
                    <a16:creationId xmlns:a16="http://schemas.microsoft.com/office/drawing/2014/main" id="{7FE19A75-1793-D9D8-5ECF-E5E2FC728E22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>
                <a:extLst>
                  <a:ext uri="{FF2B5EF4-FFF2-40B4-BE49-F238E27FC236}">
                    <a16:creationId xmlns:a16="http://schemas.microsoft.com/office/drawing/2014/main" id="{148B6FB1-4E24-3AFC-2F4C-73EB7F0AB32F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>
                <a:extLst>
                  <a:ext uri="{FF2B5EF4-FFF2-40B4-BE49-F238E27FC236}">
                    <a16:creationId xmlns:a16="http://schemas.microsoft.com/office/drawing/2014/main" id="{48314918-FB0B-762C-B274-64D433507DE4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>
                <a:extLst>
                  <a:ext uri="{FF2B5EF4-FFF2-40B4-BE49-F238E27FC236}">
                    <a16:creationId xmlns:a16="http://schemas.microsoft.com/office/drawing/2014/main" id="{F4EBBE8A-06A8-BC54-1B7B-A01DBD0C79B2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2">
                <a:extLst>
                  <a:ext uri="{FF2B5EF4-FFF2-40B4-BE49-F238E27FC236}">
                    <a16:creationId xmlns:a16="http://schemas.microsoft.com/office/drawing/2014/main" id="{2F11041D-808D-9C6E-E409-C292930CBEB0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>
                <a:extLst>
                  <a:ext uri="{FF2B5EF4-FFF2-40B4-BE49-F238E27FC236}">
                    <a16:creationId xmlns:a16="http://schemas.microsoft.com/office/drawing/2014/main" id="{038D0497-FFC1-D85A-9D6E-A765AE61723E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>
                <a:extLst>
                  <a:ext uri="{FF2B5EF4-FFF2-40B4-BE49-F238E27FC236}">
                    <a16:creationId xmlns:a16="http://schemas.microsoft.com/office/drawing/2014/main" id="{DF3621CF-62D4-BC55-5527-F15E310E905D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>
                <a:extLst>
                  <a:ext uri="{FF2B5EF4-FFF2-40B4-BE49-F238E27FC236}">
                    <a16:creationId xmlns:a16="http://schemas.microsoft.com/office/drawing/2014/main" id="{53B4A275-2E37-538E-4006-9B35D4C12544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>
                <a:extLst>
                  <a:ext uri="{FF2B5EF4-FFF2-40B4-BE49-F238E27FC236}">
                    <a16:creationId xmlns:a16="http://schemas.microsoft.com/office/drawing/2014/main" id="{49472A8B-12EB-1D06-4342-D1A6D8FD93BA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>
                <a:extLst>
                  <a:ext uri="{FF2B5EF4-FFF2-40B4-BE49-F238E27FC236}">
                    <a16:creationId xmlns:a16="http://schemas.microsoft.com/office/drawing/2014/main" id="{A64E9BCD-2B6E-C2AB-9DD5-F0275323D30F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>
                <a:extLst>
                  <a:ext uri="{FF2B5EF4-FFF2-40B4-BE49-F238E27FC236}">
                    <a16:creationId xmlns:a16="http://schemas.microsoft.com/office/drawing/2014/main" id="{CB5EC64E-F6DB-BE10-0852-05BD4F2A995E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>
                <a:extLst>
                  <a:ext uri="{FF2B5EF4-FFF2-40B4-BE49-F238E27FC236}">
                    <a16:creationId xmlns:a16="http://schemas.microsoft.com/office/drawing/2014/main" id="{EBC4444B-2899-0E86-E4AE-B505C4A57266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>
                <a:extLst>
                  <a:ext uri="{FF2B5EF4-FFF2-40B4-BE49-F238E27FC236}">
                    <a16:creationId xmlns:a16="http://schemas.microsoft.com/office/drawing/2014/main" id="{604500C4-BC03-2CF2-F285-BF3A2CDE1F97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>
                <a:extLst>
                  <a:ext uri="{FF2B5EF4-FFF2-40B4-BE49-F238E27FC236}">
                    <a16:creationId xmlns:a16="http://schemas.microsoft.com/office/drawing/2014/main" id="{FB5EC263-24BA-9FF7-C6F3-81715A833800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>
                <a:extLst>
                  <a:ext uri="{FF2B5EF4-FFF2-40B4-BE49-F238E27FC236}">
                    <a16:creationId xmlns:a16="http://schemas.microsoft.com/office/drawing/2014/main" id="{49EC2915-D1B1-B1FD-441E-3E2B9A2BA1FB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>
                <a:extLst>
                  <a:ext uri="{FF2B5EF4-FFF2-40B4-BE49-F238E27FC236}">
                    <a16:creationId xmlns:a16="http://schemas.microsoft.com/office/drawing/2014/main" id="{F1E02D16-A3CF-D685-5FB6-3EE362BBD489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>
                <a:extLst>
                  <a:ext uri="{FF2B5EF4-FFF2-40B4-BE49-F238E27FC236}">
                    <a16:creationId xmlns:a16="http://schemas.microsoft.com/office/drawing/2014/main" id="{F7FD6221-8EB2-3574-ABAC-45AE636AEDCC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811;p29">
            <a:extLst>
              <a:ext uri="{FF2B5EF4-FFF2-40B4-BE49-F238E27FC236}">
                <a16:creationId xmlns:a16="http://schemas.microsoft.com/office/drawing/2014/main" id="{7624157C-98B1-E0C8-CF78-007F409F65FD}"/>
              </a:ext>
            </a:extLst>
          </p:cNvPr>
          <p:cNvSpPr txBox="1">
            <a:spLocks/>
          </p:cNvSpPr>
          <p:nvPr/>
        </p:nvSpPr>
        <p:spPr>
          <a:xfrm>
            <a:off x="250848" y="355053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07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B317F-C521-4277-9B52-80A30044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4" y="858662"/>
            <a:ext cx="1819121" cy="394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30023-A128-A93B-E736-FBFFF43C86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79329" y="854618"/>
            <a:ext cx="1819121" cy="39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4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FBB87677-7DAF-746E-8FEB-BF17C63A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24C326CF-4BC9-A440-2112-94D266080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72CEE2E1-F452-AC07-E97D-CF61D790D3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935E6862-BD01-49A7-A893-5D1BDE3E297F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2F917B86-5BE7-981F-2AB8-061726E51CC5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FBD953C3-24F0-D9AE-870C-0A24F6E7E75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3C0A21F6-8754-24D0-A089-591FAD65252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46FD9165-EBA4-C514-A771-B691FEAF3B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B18E5099-140E-2364-962A-DD5CB2D9D5C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186698" y="1655388"/>
            <a:ext cx="243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000000"/>
                </a:solidFill>
              </a:rPr>
              <a:t>Testing and </a:t>
            </a:r>
            <a:r>
              <a:rPr lang="en" err="1">
                <a:solidFill>
                  <a:srgbClr val="000000"/>
                </a:solidFill>
              </a:rPr>
              <a:t>Wokwi</a:t>
            </a:r>
            <a:r>
              <a:rPr lang="en">
                <a:solidFill>
                  <a:srgbClr val="000000"/>
                </a:solidFill>
              </a:rPr>
              <a:t> Simulation </a:t>
            </a: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1B4ABAF1-54E2-766A-53A7-3D0137C12BF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Implementation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1AE1BCE2-9D12-5B93-2EFD-FAB064B0B33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Challenges Faced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8BB9C29A-7BED-381C-26C4-C4F88F5A5AC0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Future Scope and Conclusion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BEC42252-4E5C-EA18-9429-7A4B44887EE3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83419A4D-654D-978E-45B0-0A28BFC13D3F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AA8233E4-DC53-0625-9B08-F938F7B8791D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413078DB-1C48-DDA5-C947-45ADF5387D41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A99D7E87-FC4C-9EC0-8A5B-58B347E2E609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73E8D972-39D6-4012-52B1-6BB5C1F43DC7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45F25E49-2698-2547-9A99-101A608B3644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DC2D9200-DF39-0574-2E4E-F0F3A3466071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C0338712-DF31-99D9-D771-CA9E72D77804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0F8ADE4D-0A92-BAA9-02FB-FFE311BDA74A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B7CEAABD-D0BF-3D8B-1C77-153802669440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103F19DF-7AD8-FFBD-98BF-97A66BB0718B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FC044325-86B2-620C-D51B-65A2C6EAD38A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B1B78096-B13D-DE3F-A528-5B6CE8813507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E7AB2280-A946-1A87-E777-AC64509F7CD0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FAC74511-0911-C5A6-7A96-5181C2ABBFD1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326ABCA6-7FE9-D837-5D54-D29D36D9D614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84EDEAC7-5F4A-DF67-F045-3B9BD5BBC6D3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EA468DC3-8978-B37C-27E7-06E95DD79A85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338D5E93-A23D-9158-886B-47B56AFEE757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CCFC244C-A63B-8290-144D-3350E71635DA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1C624135-50EF-CAED-EBB2-1B209153B275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B7D0D337-158B-7520-4C42-7B1A2E9542E7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6FCEC1D1-E2BB-1E7E-C454-CD7908ECBCE2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18954851-1159-8C8F-1457-353845D18500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F84E2BB5-592F-C3BE-AEF7-E648F725CBDA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5FA668D6-AD21-3BF5-E156-C07F6FDC97B7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DEBFAE62-3EBA-9E45-0552-D6066D2175F2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344F874E-68B6-9078-A6F6-64C7B1B66ECA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43B33EB6-5CFE-2E5E-B8EE-2ABD224CCE11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F1D23344-CB3D-135C-1135-DBFAE104CF1D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0F5A86C1-8E68-6091-7073-F112417E3910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08DEBF16-8B3C-E082-1A97-E4EA3FD8DE43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DA2EA96F-1536-54C8-9386-C635C08011A0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EF5863B1-8739-49D3-6834-B59543F7A816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813A66C4-9698-EB3B-4388-3249CD3E8388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CBBA1EA3-827F-C2A6-E989-FAA676240463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2C80A74E-1671-706E-1998-A72DC00A9EB8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98181926-FF4B-DF92-E003-F14A865D3C8B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632D61C9-27D4-CF71-EF7C-DCA99B4A68AB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E8969B4B-9F56-C022-FA3A-2D7201738AD9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C013109D-C2CD-196B-D0C6-4D4803278CB1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D9901153-842C-84F4-5813-296D84B885E8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A23A7599-F76D-93D8-B191-684851DD5D33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D10B97DC-625A-07CD-2D2E-ADB1BE96CE0B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D1A4B863-32AB-3F94-18E6-C3861D6A7F20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E1848EC3-E4A9-8E88-209B-BD957A3E3E6D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226BD775-809D-E143-05D6-D005CC64945C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5AA52006-8F12-5EEF-FD62-2E57A64F40FF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50EA5185-7FF6-F0A9-EFBD-E7B08B97D808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F2FF0F70-078B-544B-C405-96A13238B205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A6ACC5F9-8078-D63A-1030-D1A98B81337C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AE2F6A51-045B-0DA7-D7E5-5037B540D2EC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074717DF-74D0-BBDD-DBD9-61D76231F0DC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4BE10FAF-58A6-AD29-80E4-321D9B6DDD49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42CC0866-3F0D-C8F5-00AA-54748E72B1A4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0D5E6DC8-3E18-E26C-A438-E98C0358AA15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5EC8EB5B-D2CB-536E-350C-EE6914346D47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BE4EB540-359D-C5BF-14AC-56076B61AC84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433549B4-A610-F1F6-AB5A-F25EF67D54CF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697CBD5C-9096-4466-7F00-7812236F2F45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03FE3ED7-B58B-3296-CBBE-473DE85183F1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E9DA7DBF-79FD-D940-5A01-C9292AE7FE8D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05315E60-E3C4-766C-7051-57370C758724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9A1400D3-E945-21FA-3FE9-73D95F488843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270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Team Members: </a:t>
            </a:r>
          </a:p>
        </p:txBody>
      </p:sp>
      <p:sp>
        <p:nvSpPr>
          <p:cNvPr id="803" name="Google Shape;803;p28"/>
          <p:cNvSpPr txBox="1"/>
          <p:nvPr/>
        </p:nvSpPr>
        <p:spPr>
          <a:xfrm>
            <a:off x="796199" y="1282627"/>
            <a:ext cx="7801521" cy="257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Be Vietnam Pro"/>
                <a:ea typeface="Be Vietnam Pro"/>
                <a:cs typeface="Be Vietnam Pro"/>
                <a:sym typeface="Be Vietnam Pro"/>
              </a:rPr>
              <a:t>Krisshanth R 		– CB.EN.U4ELC22021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Be Vietnam Pro"/>
                <a:ea typeface="Be Vietnam Pro"/>
                <a:cs typeface="Be Vietnam Pro"/>
                <a:sym typeface="Be Vietnam Pro"/>
              </a:rPr>
              <a:t>Praveenkumar U S 	- CB.EN.U4ELC22056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Be Vietnam Pro"/>
                <a:ea typeface="Be Vietnam Pro"/>
                <a:cs typeface="Be Vietnam Pro"/>
                <a:sym typeface="Be Vietnam Pro"/>
              </a:rPr>
              <a:t>Aditya </a:t>
            </a:r>
            <a:r>
              <a:rPr lang="en-IN" sz="2400" err="1">
                <a:latin typeface="Be Vietnam Pro"/>
                <a:ea typeface="Be Vietnam Pro"/>
                <a:cs typeface="Be Vietnam Pro"/>
                <a:sym typeface="Be Vietnam Pro"/>
              </a:rPr>
              <a:t>Thannasiappan</a:t>
            </a:r>
            <a:r>
              <a:rPr lang="en-IN" sz="2400">
                <a:latin typeface="Be Vietnam Pro"/>
                <a:ea typeface="Be Vietnam Pro"/>
                <a:cs typeface="Be Vietnam Pro"/>
                <a:sym typeface="Be Vietnam Pro"/>
              </a:rPr>
              <a:t> 	- CB.EN.U4ELC22061 </a:t>
            </a:r>
          </a:p>
          <a:p>
            <a:pPr marL="17145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latin typeface="Be Vietnam Pro"/>
                <a:ea typeface="Be Vietnam Pro"/>
                <a:cs typeface="Be Vietnam Pro"/>
                <a:sym typeface="Be Vietnam Pro"/>
              </a:rPr>
              <a:t>Pranav Karthikeyan 	- CB.EN.U4ELC22062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4"/>
          <p:cNvSpPr txBox="1">
            <a:spLocks noGrp="1"/>
          </p:cNvSpPr>
          <p:nvPr>
            <p:ph type="title"/>
          </p:nvPr>
        </p:nvSpPr>
        <p:spPr>
          <a:xfrm>
            <a:off x="2067986" y="182988"/>
            <a:ext cx="5856813" cy="567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Implementation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4D7C85-3D52-6AFE-9EB3-985D2566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972402"/>
            <a:ext cx="7305542" cy="3670275"/>
          </a:xfrm>
        </p:spPr>
        <p:txBody>
          <a:bodyPr/>
          <a:lstStyle/>
          <a:p>
            <a:r>
              <a:rPr lang="en-US" sz="1800" b="1" dirty="0">
                <a:latin typeface="Be Vietnam Pro" pitchFamily="2" charset="0"/>
              </a:rPr>
              <a:t>Power Output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Fixed Panel: Less sunlight capture, lower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Single-Axis: Moves in one direction, ~30% more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Dual-Axis: Follows the sun, ~60% more energy</a:t>
            </a:r>
          </a:p>
          <a:p>
            <a:r>
              <a:rPr lang="en-US" sz="1800" b="1" dirty="0">
                <a:latin typeface="Be Vietnam Pro" pitchFamily="2" charset="0"/>
              </a:rPr>
              <a:t>Data Logging &amp;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Recorded power at intervals using sensors &amp; IoT (Blynk app).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Compared energy output morning, afternoon, and cloudy days</a:t>
            </a:r>
          </a:p>
          <a:p>
            <a:r>
              <a:rPr lang="en-US" sz="1800" b="1" dirty="0">
                <a:latin typeface="Be Vietnam Pro" pitchFamily="2" charset="0"/>
              </a:rPr>
              <a:t>Energy Gain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Dual-axis gave the highest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Single-axis performed better than fixed panels.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 Vietnam Pro" pitchFamily="2" charset="0"/>
              </a:rPr>
              <a:t>Tracking helped even on cloudy days.</a:t>
            </a:r>
            <a:endParaRPr lang="en-IN" sz="1800" dirty="0">
              <a:latin typeface="Be Vietnam Pro" pitchFamily="2" charset="0"/>
            </a:endParaRPr>
          </a:p>
        </p:txBody>
      </p:sp>
      <p:sp>
        <p:nvSpPr>
          <p:cNvPr id="3" name="Google Shape;811;p29">
            <a:extLst>
              <a:ext uri="{FF2B5EF4-FFF2-40B4-BE49-F238E27FC236}">
                <a16:creationId xmlns:a16="http://schemas.microsoft.com/office/drawing/2014/main" id="{75723E21-FE74-A574-E7D9-EA3624BB18C8}"/>
              </a:ext>
            </a:extLst>
          </p:cNvPr>
          <p:cNvSpPr txBox="1">
            <a:spLocks/>
          </p:cNvSpPr>
          <p:nvPr/>
        </p:nvSpPr>
        <p:spPr>
          <a:xfrm>
            <a:off x="1219201" y="288724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08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7132E1FF-0C7E-9A8A-945D-28B875AC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45E56213-32AF-214C-E9AC-5AFCE56B2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B7B4411A-786D-27B0-20CE-198ED9EADFE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D0F200F6-FF44-039A-F789-80E219FDC01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06872F02-0D3A-8AD8-AF8B-317BFC715A0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59535681-EF31-4500-B008-1A49BBB4DE5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C8568F2F-65C4-6BB7-B803-E5A6950410D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446CA6B2-33B2-E154-C311-EFF48BA74B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34DF73EC-17D5-5F50-112E-58BAEB2160B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186698" y="1655388"/>
            <a:ext cx="243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000000"/>
                </a:solidFill>
              </a:rPr>
              <a:t>Testing and </a:t>
            </a:r>
            <a:r>
              <a:rPr lang="en" err="1">
                <a:solidFill>
                  <a:srgbClr val="000000"/>
                </a:solidFill>
              </a:rPr>
              <a:t>Wokwi</a:t>
            </a:r>
            <a:r>
              <a:rPr lang="en">
                <a:solidFill>
                  <a:srgbClr val="000000"/>
                </a:solidFill>
              </a:rPr>
              <a:t> Simulation </a:t>
            </a: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5C3EABAF-9F00-7F8C-474E-75C8EDE09115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Implementation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65EF4D03-A087-6091-4CAB-630A92FE558D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Challenges Faced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51D16C00-08CE-05C3-4D02-A86047C4060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Future Scope and Conclusion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704D35EA-CD75-DA9B-11AB-44DFC57BE2E2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63C59D4B-DED0-E584-49E6-7209F5CF8777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530299FA-73BE-7274-CBEF-DC1B051D1512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FF4EBE2D-AFC9-0645-9381-8FE9CC7AF21F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BDF1BB0A-0BC0-6984-22D7-6ED968207218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FD73F6D0-10B0-3BC3-C0B7-99112FC36E91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40111BE3-E874-E307-697D-4F2A8FD376D4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F9674EAB-C624-4E9A-D8AE-49E0FA14C017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8FF5CD96-612B-919F-FC2F-A3D3054A30F6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8FE8B4C6-89FD-7345-C7AC-630868CE0A2A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58C7C34E-F8E1-DEA7-A9E2-7F3F6607069A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C2D6C0A7-3707-47C7-8187-26109E82C64D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5495B97B-6BE4-DA64-E67B-4144C2E7233F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F9CEE8F7-2294-04C2-76CA-D226361B5DE5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0927518C-446E-5E82-D4F9-B3197F5BED12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93FA09D4-E141-80F5-4CB8-040B688EDBAC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2FF66F71-97BA-24E7-0E12-D4631AEAFB49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2C5618D9-C947-3CA6-1314-233431FDADDF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9C3F9780-8232-79A7-CE78-51BFC6EB960F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B40432AE-02A0-7FDD-A7F6-B9ED0FF0F8BA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4AE3A811-9A7F-52EF-558C-8B7B5C802656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31086D62-7F24-ACEC-988C-9FC5386FF4ED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D7837715-3D14-DF35-763E-C91B348B4F48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71CE8B5A-E615-BBCA-81E7-61BCA2362FEC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2F636100-9AB0-AA6A-9EF1-852C5A21D08F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E5BADC8C-360D-0EF4-BCFC-66FE497F52EE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A470E137-3F9D-D6B2-D38A-2F8D8BB80F3A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09CD4573-5CD7-559D-C240-DDA4CB54EE8E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AA46E8B1-128F-20E7-DE86-99D8DCAA636C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F05A303F-F2A9-6F51-2601-8D70EB8B3023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87FA620E-B249-242B-DD02-5FBE5283D291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01B4A891-7F22-8F65-A823-F3C4BDE19753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7070BBD3-310E-4094-671D-DB8E4E7C15A0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42873E1D-68A1-E9F8-9020-DBE33967DF9C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60D0D0D7-73EF-F369-50A7-B2A7A7148157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68D0D1DC-1252-E899-B519-9D7B8828C138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3F883472-FAD6-D0EE-C532-47EEFF2F3DAA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11D8974F-52E1-06AA-436A-A8DDB8663574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EA169DBB-482D-3438-D788-21594203B7C5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B475DFAF-71EA-E5B3-4617-DD4236F44ABD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6EE059B3-D07C-6893-AB38-8818ECCC7C53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C1E3D378-7708-4AE2-61FC-F6C247788983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61524C32-07EA-5F00-3EE5-5432C898422F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C5E989AD-CEE7-CA3F-CE70-CBF5137E6D82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CBE886B8-AF08-76FF-1EF7-390FCF08C103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3E817EFB-663D-D58B-222B-FACE9B6BA993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FD3E9E75-D8CE-C9F0-46CF-0176E9207CFD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5031114F-1D4A-EA33-83DF-AEC4E4006F94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2B638AA4-F5DB-03D9-2B64-34D6CF34AD48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1EE7ADC7-CA57-3092-1761-42A5684B70B7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7E6D60E3-D16D-7411-3A75-29D1F6D9B94C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F69B11C5-61AB-1E41-7DBF-95F2CDA91092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83266D26-A6AF-6B45-831A-22FC224D92BB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24F3A19D-8ECD-D0DC-01A7-721F85822687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D4D47A4F-FACC-69A1-FD6D-976DD803A03B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78B3582C-C8F5-08C7-8703-B2F90FE36C8E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56E22395-0B6A-D311-495B-C479FA86D88A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5131B85A-BDC1-6531-3150-6B625883BDAF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A8CE4E48-0328-342E-523D-720A58FB1B8A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9393C713-111B-6DD3-327F-CB4AE85E2771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BBB8C790-8B84-073A-5E94-F4BD9EA0794B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D5A57477-20A0-3792-8F9E-E465C632421F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4DE81A57-BB84-A9F5-6E9F-2B517D0D4046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6CE9F05C-CA4F-8B9B-9956-E2FE51FE1E85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A8776EC1-8921-8C0D-AFAD-22116CAF5AE6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6"/>
          <p:cNvSpPr txBox="1">
            <a:spLocks noGrp="1"/>
          </p:cNvSpPr>
          <p:nvPr>
            <p:ph type="title"/>
          </p:nvPr>
        </p:nvSpPr>
        <p:spPr>
          <a:xfrm>
            <a:off x="2514528" y="355913"/>
            <a:ext cx="3844152" cy="395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000">
                <a:solidFill>
                  <a:srgbClr val="000000"/>
                </a:solidFill>
              </a:rPr>
              <a:t>Challenges Faced</a:t>
            </a:r>
          </a:p>
        </p:txBody>
      </p:sp>
      <p:sp>
        <p:nvSpPr>
          <p:cNvPr id="1202" name="Google Shape;1202;p36"/>
          <p:cNvSpPr/>
          <p:nvPr/>
        </p:nvSpPr>
        <p:spPr>
          <a:xfrm>
            <a:off x="7724500" y="65500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203" name="Google Shape;1203;p36"/>
          <p:cNvGrpSpPr/>
          <p:nvPr/>
        </p:nvGrpSpPr>
        <p:grpSpPr>
          <a:xfrm>
            <a:off x="5269746" y="3104616"/>
            <a:ext cx="3726488" cy="1701665"/>
            <a:chOff x="5269746" y="3104616"/>
            <a:chExt cx="3726488" cy="1701665"/>
          </a:xfrm>
        </p:grpSpPr>
        <p:sp>
          <p:nvSpPr>
            <p:cNvPr id="1204" name="Google Shape;1204;p36"/>
            <p:cNvSpPr/>
            <p:nvPr/>
          </p:nvSpPr>
          <p:spPr>
            <a:xfrm>
              <a:off x="8028427" y="339577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6327033" y="310461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6"/>
            <p:cNvGrpSpPr/>
            <p:nvPr/>
          </p:nvGrpSpPr>
          <p:grpSpPr>
            <a:xfrm flipH="1">
              <a:off x="5582662" y="3127144"/>
              <a:ext cx="3413572" cy="1679137"/>
              <a:chOff x="828037" y="1704669"/>
              <a:chExt cx="3413572" cy="1679137"/>
            </a:xfrm>
          </p:grpSpPr>
          <p:sp>
            <p:nvSpPr>
              <p:cNvPr id="1207" name="Google Shape;1207;p36"/>
              <p:cNvSpPr/>
              <p:nvPr/>
            </p:nvSpPr>
            <p:spPr>
              <a:xfrm>
                <a:off x="2751313" y="2357651"/>
                <a:ext cx="1490296" cy="1023251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5107" extrusionOk="0">
                    <a:moveTo>
                      <a:pt x="3721" y="0"/>
                    </a:moveTo>
                    <a:cubicBezTo>
                      <a:pt x="3592" y="0"/>
                      <a:pt x="3441" y="71"/>
                      <a:pt x="3348" y="205"/>
                    </a:cubicBezTo>
                    <a:lnTo>
                      <a:pt x="0" y="5106"/>
                    </a:lnTo>
                    <a:lnTo>
                      <a:pt x="7437" y="5106"/>
                    </a:lnTo>
                    <a:lnTo>
                      <a:pt x="4090" y="205"/>
                    </a:lnTo>
                    <a:cubicBezTo>
                      <a:pt x="3996" y="71"/>
                      <a:pt x="3868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6"/>
              <p:cNvSpPr/>
              <p:nvPr/>
            </p:nvSpPr>
            <p:spPr>
              <a:xfrm>
                <a:off x="828037" y="1704669"/>
                <a:ext cx="2368285" cy="1676233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8366" extrusionOk="0">
                    <a:moveTo>
                      <a:pt x="5901" y="0"/>
                    </a:moveTo>
                    <a:cubicBezTo>
                      <a:pt x="5679" y="0"/>
                      <a:pt x="5457" y="111"/>
                      <a:pt x="5310" y="333"/>
                    </a:cubicBezTo>
                    <a:lnTo>
                      <a:pt x="0" y="8365"/>
                    </a:lnTo>
                    <a:lnTo>
                      <a:pt x="11819" y="8365"/>
                    </a:lnTo>
                    <a:lnTo>
                      <a:pt x="6509" y="333"/>
                    </a:lnTo>
                    <a:cubicBezTo>
                      <a:pt x="6363" y="111"/>
                      <a:pt x="6141" y="0"/>
                      <a:pt x="5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6"/>
              <p:cNvSpPr/>
              <p:nvPr/>
            </p:nvSpPr>
            <p:spPr>
              <a:xfrm>
                <a:off x="2191702" y="2417057"/>
                <a:ext cx="1379095" cy="966749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825" extrusionOk="0">
                    <a:moveTo>
                      <a:pt x="3451" y="0"/>
                    </a:moveTo>
                    <a:cubicBezTo>
                      <a:pt x="3067" y="0"/>
                      <a:pt x="2682" y="189"/>
                      <a:pt x="2460" y="566"/>
                    </a:cubicBezTo>
                    <a:lnTo>
                      <a:pt x="2221" y="975"/>
                    </a:lnTo>
                    <a:lnTo>
                      <a:pt x="1444" y="2325"/>
                    </a:lnTo>
                    <a:lnTo>
                      <a:pt x="1" y="4824"/>
                    </a:lnTo>
                    <a:lnTo>
                      <a:pt x="6883" y="4824"/>
                    </a:lnTo>
                    <a:lnTo>
                      <a:pt x="4663" y="975"/>
                    </a:lnTo>
                    <a:lnTo>
                      <a:pt x="4441" y="566"/>
                    </a:lnTo>
                    <a:cubicBezTo>
                      <a:pt x="4219" y="189"/>
                      <a:pt x="3835" y="0"/>
                      <a:pt x="3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36"/>
            <p:cNvGrpSpPr/>
            <p:nvPr/>
          </p:nvGrpSpPr>
          <p:grpSpPr>
            <a:xfrm>
              <a:off x="5269746" y="4300218"/>
              <a:ext cx="3070099" cy="503165"/>
              <a:chOff x="5269746" y="4300218"/>
              <a:chExt cx="3070099" cy="503165"/>
            </a:xfrm>
          </p:grpSpPr>
          <p:grpSp>
            <p:nvGrpSpPr>
              <p:cNvPr id="1211" name="Google Shape;1211;p36"/>
              <p:cNvGrpSpPr/>
              <p:nvPr/>
            </p:nvGrpSpPr>
            <p:grpSpPr>
              <a:xfrm>
                <a:off x="757232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12" name="Google Shape;1212;p36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6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6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6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6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6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6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6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6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6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6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6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6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6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6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6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6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9" name="Google Shape;1229;p36"/>
              <p:cNvGrpSpPr/>
              <p:nvPr/>
            </p:nvGrpSpPr>
            <p:grpSpPr>
              <a:xfrm>
                <a:off x="680479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30" name="Google Shape;1230;p36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6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6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6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6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6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6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6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6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6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6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6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6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6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6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6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6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7" name="Google Shape;1247;p36"/>
              <p:cNvGrpSpPr/>
              <p:nvPr/>
            </p:nvGrpSpPr>
            <p:grpSpPr>
              <a:xfrm>
                <a:off x="603727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48" name="Google Shape;1248;p36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6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6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6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6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6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6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6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6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6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6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6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6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6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6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36"/>
              <p:cNvGrpSpPr/>
              <p:nvPr/>
            </p:nvGrpSpPr>
            <p:grpSpPr>
              <a:xfrm>
                <a:off x="526974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66" name="Google Shape;1266;p36"/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6"/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6"/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6"/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6"/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6"/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6"/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6"/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6"/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6"/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6"/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83" name="Google Shape;1283;p36"/>
          <p:cNvGrpSpPr/>
          <p:nvPr/>
        </p:nvGrpSpPr>
        <p:grpSpPr>
          <a:xfrm>
            <a:off x="1994949" y="3471252"/>
            <a:ext cx="2102351" cy="1325907"/>
            <a:chOff x="1994949" y="3471252"/>
            <a:chExt cx="2102351" cy="1325907"/>
          </a:xfrm>
        </p:grpSpPr>
        <p:sp>
          <p:nvSpPr>
            <p:cNvPr id="1284" name="Google Shape;1284;p36"/>
            <p:cNvSpPr/>
            <p:nvPr/>
          </p:nvSpPr>
          <p:spPr>
            <a:xfrm>
              <a:off x="1994949" y="4016905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36"/>
            <p:cNvGrpSpPr/>
            <p:nvPr/>
          </p:nvGrpSpPr>
          <p:grpSpPr>
            <a:xfrm>
              <a:off x="2795764" y="3471252"/>
              <a:ext cx="1301536" cy="1325907"/>
              <a:chOff x="7613187" y="366541"/>
              <a:chExt cx="1444385" cy="1471431"/>
            </a:xfrm>
          </p:grpSpPr>
          <p:sp>
            <p:nvSpPr>
              <p:cNvPr id="1286" name="Google Shape;1286;p36"/>
              <p:cNvSpPr/>
              <p:nvPr/>
            </p:nvSpPr>
            <p:spPr>
              <a:xfrm>
                <a:off x="7683027" y="487735"/>
                <a:ext cx="1306075" cy="1350209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944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3943"/>
                    </a:lnTo>
                    <a:lnTo>
                      <a:pt x="3815" y="3943"/>
                    </a:ln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7683027" y="963611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3"/>
                    </a:lnTo>
                    <a:lnTo>
                      <a:pt x="3815" y="93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8317062" y="507592"/>
                <a:ext cx="32181" cy="46832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68" extrusionOk="0">
                    <a:moveTo>
                      <a:pt x="0" y="0"/>
                    </a:moveTo>
                    <a:lnTo>
                      <a:pt x="0" y="1368"/>
                    </a:lnTo>
                    <a:lnTo>
                      <a:pt x="93" y="136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6"/>
              <p:cNvSpPr/>
              <p:nvPr/>
            </p:nvSpPr>
            <p:spPr>
              <a:xfrm>
                <a:off x="8006891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0" y="0"/>
                    </a:moveTo>
                    <a:lnTo>
                      <a:pt x="0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7683027" y="1285768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815" y="94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8633052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1" y="0"/>
                    </a:moveTo>
                    <a:lnTo>
                      <a:pt x="1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8044892" y="691437"/>
                <a:ext cx="298189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1" extrusionOk="0">
                    <a:moveTo>
                      <a:pt x="71" y="0"/>
                    </a:moveTo>
                    <a:lnTo>
                      <a:pt x="0" y="54"/>
                    </a:lnTo>
                    <a:lnTo>
                      <a:pt x="813" y="871"/>
                    </a:lnTo>
                    <a:lnTo>
                      <a:pt x="848" y="831"/>
                    </a:lnTo>
                    <a:lnTo>
                      <a:pt x="871" y="813"/>
                    </a:lnTo>
                    <a:lnTo>
                      <a:pt x="848" y="77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8322882" y="691437"/>
                <a:ext cx="304351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71" extrusionOk="0">
                    <a:moveTo>
                      <a:pt x="813" y="0"/>
                    </a:moveTo>
                    <a:lnTo>
                      <a:pt x="36" y="777"/>
                    </a:lnTo>
                    <a:lnTo>
                      <a:pt x="1" y="813"/>
                    </a:lnTo>
                    <a:lnTo>
                      <a:pt x="36" y="831"/>
                    </a:lnTo>
                    <a:lnTo>
                      <a:pt x="59" y="871"/>
                    </a:lnTo>
                    <a:lnTo>
                      <a:pt x="889" y="36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7683027" y="487735"/>
                <a:ext cx="1306075" cy="520022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1519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1519"/>
                    </a:lnTo>
                    <a:cubicBezTo>
                      <a:pt x="41" y="1519"/>
                      <a:pt x="76" y="1519"/>
                      <a:pt x="112" y="1483"/>
                    </a:cubicBezTo>
                    <a:lnTo>
                      <a:pt x="1905" y="151"/>
                    </a:lnTo>
                    <a:lnTo>
                      <a:pt x="3704" y="1483"/>
                    </a:lnTo>
                    <a:cubicBezTo>
                      <a:pt x="3721" y="1519"/>
                      <a:pt x="3775" y="1519"/>
                      <a:pt x="3815" y="1519"/>
                    </a:cubicBez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7613187" y="366541"/>
                <a:ext cx="1444385" cy="612798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790" extrusionOk="0">
                    <a:moveTo>
                      <a:pt x="2104" y="0"/>
                    </a:moveTo>
                    <a:cubicBezTo>
                      <a:pt x="2065" y="0"/>
                      <a:pt x="2027" y="15"/>
                      <a:pt x="1998" y="44"/>
                    </a:cubicBezTo>
                    <a:lnTo>
                      <a:pt x="94" y="1464"/>
                    </a:lnTo>
                    <a:cubicBezTo>
                      <a:pt x="23" y="1522"/>
                      <a:pt x="0" y="1633"/>
                      <a:pt x="58" y="1709"/>
                    </a:cubicBezTo>
                    <a:cubicBezTo>
                      <a:pt x="89" y="1761"/>
                      <a:pt x="140" y="1790"/>
                      <a:pt x="196" y="1790"/>
                    </a:cubicBezTo>
                    <a:cubicBezTo>
                      <a:pt x="235" y="1790"/>
                      <a:pt x="277" y="1775"/>
                      <a:pt x="316" y="1744"/>
                    </a:cubicBezTo>
                    <a:lnTo>
                      <a:pt x="2109" y="412"/>
                    </a:lnTo>
                    <a:lnTo>
                      <a:pt x="3908" y="1744"/>
                    </a:lnTo>
                    <a:cubicBezTo>
                      <a:pt x="3925" y="1780"/>
                      <a:pt x="3979" y="1780"/>
                      <a:pt x="4019" y="1780"/>
                    </a:cubicBezTo>
                    <a:cubicBezTo>
                      <a:pt x="4072" y="1780"/>
                      <a:pt x="4107" y="1762"/>
                      <a:pt x="4147" y="1709"/>
                    </a:cubicBezTo>
                    <a:cubicBezTo>
                      <a:pt x="4218" y="1633"/>
                      <a:pt x="4201" y="1522"/>
                      <a:pt x="4107" y="1464"/>
                    </a:cubicBezTo>
                    <a:lnTo>
                      <a:pt x="2220" y="44"/>
                    </a:lnTo>
                    <a:cubicBezTo>
                      <a:pt x="2185" y="15"/>
                      <a:pt x="2144" y="0"/>
                      <a:pt x="2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8127057" y="1317607"/>
                <a:ext cx="418355" cy="520364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520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1221" y="1519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7" name="Google Shape;1297;p36"/>
          <p:cNvGrpSpPr/>
          <p:nvPr/>
        </p:nvGrpSpPr>
        <p:grpSpPr>
          <a:xfrm>
            <a:off x="714884" y="3047101"/>
            <a:ext cx="1888605" cy="1779962"/>
            <a:chOff x="714884" y="3047101"/>
            <a:chExt cx="1888605" cy="1779962"/>
          </a:xfrm>
        </p:grpSpPr>
        <p:grpSp>
          <p:nvGrpSpPr>
            <p:cNvPr id="1298" name="Google Shape;1298;p36"/>
            <p:cNvGrpSpPr/>
            <p:nvPr/>
          </p:nvGrpSpPr>
          <p:grpSpPr>
            <a:xfrm>
              <a:off x="714884" y="3047101"/>
              <a:ext cx="762398" cy="1750040"/>
              <a:chOff x="3425968" y="309125"/>
              <a:chExt cx="1614224" cy="3705356"/>
            </a:xfrm>
          </p:grpSpPr>
          <p:sp>
            <p:nvSpPr>
              <p:cNvPr id="1299" name="Google Shape;1299;p36"/>
              <p:cNvSpPr/>
              <p:nvPr/>
            </p:nvSpPr>
            <p:spPr>
              <a:xfrm>
                <a:off x="3425968" y="1538018"/>
                <a:ext cx="1614224" cy="247646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885" extrusionOk="0">
                    <a:moveTo>
                      <a:pt x="817" y="0"/>
                    </a:moveTo>
                    <a:lnTo>
                      <a:pt x="742" y="387"/>
                    </a:lnTo>
                    <a:lnTo>
                      <a:pt x="706" y="591"/>
                    </a:lnTo>
                    <a:lnTo>
                      <a:pt x="666" y="831"/>
                    </a:lnTo>
                    <a:lnTo>
                      <a:pt x="631" y="1035"/>
                    </a:lnTo>
                    <a:lnTo>
                      <a:pt x="595" y="1275"/>
                    </a:lnTo>
                    <a:lnTo>
                      <a:pt x="555" y="1479"/>
                    </a:lnTo>
                    <a:lnTo>
                      <a:pt x="0" y="4884"/>
                    </a:lnTo>
                    <a:lnTo>
                      <a:pt x="3184" y="4884"/>
                    </a:lnTo>
                    <a:lnTo>
                      <a:pt x="2629" y="1479"/>
                    </a:lnTo>
                    <a:lnTo>
                      <a:pt x="2593" y="1275"/>
                    </a:lnTo>
                    <a:lnTo>
                      <a:pt x="2553" y="1035"/>
                    </a:lnTo>
                    <a:lnTo>
                      <a:pt x="2518" y="831"/>
                    </a:lnTo>
                    <a:lnTo>
                      <a:pt x="2482" y="591"/>
                    </a:lnTo>
                    <a:lnTo>
                      <a:pt x="2442" y="387"/>
                    </a:lnTo>
                    <a:lnTo>
                      <a:pt x="2389" y="0"/>
                    </a:lnTo>
                    <a:close/>
                  </a:path>
                </a:pathLst>
              </a:custGeom>
              <a:solidFill>
                <a:srgbClr val="569692">
                  <a:alpha val="4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3425968" y="1538018"/>
                <a:ext cx="808633" cy="247646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885" extrusionOk="0">
                    <a:moveTo>
                      <a:pt x="817" y="0"/>
                    </a:moveTo>
                    <a:lnTo>
                      <a:pt x="0" y="4884"/>
                    </a:lnTo>
                    <a:lnTo>
                      <a:pt x="1594" y="4884"/>
                    </a:lnTo>
                    <a:lnTo>
                      <a:pt x="15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3783893" y="1733708"/>
                <a:ext cx="900903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05" extrusionOk="0">
                    <a:moveTo>
                      <a:pt x="36" y="1"/>
                    </a:moveTo>
                    <a:lnTo>
                      <a:pt x="0" y="205"/>
                    </a:lnTo>
                    <a:lnTo>
                      <a:pt x="1776" y="205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3745363" y="1958803"/>
                <a:ext cx="975430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05" extrusionOk="0">
                    <a:moveTo>
                      <a:pt x="36" y="1"/>
                    </a:moveTo>
                    <a:lnTo>
                      <a:pt x="1" y="205"/>
                    </a:lnTo>
                    <a:lnTo>
                      <a:pt x="1923" y="205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3707340" y="2183897"/>
                <a:ext cx="1051477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205" extrusionOk="0">
                    <a:moveTo>
                      <a:pt x="40" y="1"/>
                    </a:moveTo>
                    <a:lnTo>
                      <a:pt x="0" y="205"/>
                    </a:lnTo>
                    <a:lnTo>
                      <a:pt x="2074" y="205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3783893" y="1733708"/>
                <a:ext cx="45070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5" extrusionOk="0">
                    <a:moveTo>
                      <a:pt x="36" y="1"/>
                    </a:moveTo>
                    <a:lnTo>
                      <a:pt x="0" y="205"/>
                    </a:lnTo>
                    <a:lnTo>
                      <a:pt x="888" y="205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3745363" y="1958803"/>
                <a:ext cx="489236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05" extrusionOk="0">
                    <a:moveTo>
                      <a:pt x="36" y="1"/>
                    </a:moveTo>
                    <a:lnTo>
                      <a:pt x="1" y="205"/>
                    </a:lnTo>
                    <a:lnTo>
                      <a:pt x="964" y="205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3707340" y="2183897"/>
                <a:ext cx="527259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05" extrusionOk="0">
                    <a:moveTo>
                      <a:pt x="40" y="1"/>
                    </a:moveTo>
                    <a:lnTo>
                      <a:pt x="0" y="205"/>
                    </a:lnTo>
                    <a:lnTo>
                      <a:pt x="1039" y="205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3774768" y="1452340"/>
                <a:ext cx="927773" cy="86182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70" extrusionOk="0">
                    <a:moveTo>
                      <a:pt x="1" y="1"/>
                    </a:moveTo>
                    <a:lnTo>
                      <a:pt x="1" y="169"/>
                    </a:lnTo>
                    <a:lnTo>
                      <a:pt x="1830" y="169"/>
                    </a:lnTo>
                    <a:lnTo>
                      <a:pt x="18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4234089" y="1452340"/>
                <a:ext cx="468450" cy="8618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70" extrusionOk="0">
                    <a:moveTo>
                      <a:pt x="0" y="1"/>
                    </a:moveTo>
                    <a:lnTo>
                      <a:pt x="0" y="169"/>
                    </a:lnTo>
                    <a:lnTo>
                      <a:pt x="924" y="169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9" name="Google Shape;1309;p36"/>
              <p:cNvGrpSpPr/>
              <p:nvPr/>
            </p:nvGrpSpPr>
            <p:grpSpPr>
              <a:xfrm>
                <a:off x="3774768" y="309125"/>
                <a:ext cx="919155" cy="927723"/>
                <a:chOff x="3774768" y="309125"/>
                <a:chExt cx="919155" cy="927723"/>
              </a:xfrm>
            </p:grpSpPr>
            <p:sp>
              <p:nvSpPr>
                <p:cNvPr id="1310" name="Google Shape;1310;p36"/>
                <p:cNvSpPr/>
                <p:nvPr/>
              </p:nvSpPr>
              <p:spPr>
                <a:xfrm>
                  <a:off x="3774768" y="309125"/>
                  <a:ext cx="919155" cy="92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3" h="1830" extrusionOk="0">
                      <a:moveTo>
                        <a:pt x="906" y="0"/>
                      </a:moveTo>
                      <a:cubicBezTo>
                        <a:pt x="405" y="0"/>
                        <a:pt x="1" y="426"/>
                        <a:pt x="1" y="924"/>
                      </a:cubicBezTo>
                      <a:cubicBezTo>
                        <a:pt x="1" y="1425"/>
                        <a:pt x="405" y="1829"/>
                        <a:pt x="906" y="1829"/>
                      </a:cubicBezTo>
                      <a:cubicBezTo>
                        <a:pt x="1404" y="1829"/>
                        <a:pt x="1812" y="1425"/>
                        <a:pt x="1812" y="924"/>
                      </a:cubicBezTo>
                      <a:cubicBezTo>
                        <a:pt x="1812" y="426"/>
                        <a:pt x="1404" y="0"/>
                        <a:pt x="9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6"/>
                <p:cNvSpPr/>
                <p:nvPr/>
              </p:nvSpPr>
              <p:spPr>
                <a:xfrm>
                  <a:off x="4101261" y="664510"/>
                  <a:ext cx="497854" cy="49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972" extrusionOk="0">
                      <a:moveTo>
                        <a:pt x="982" y="1"/>
                      </a:moveTo>
                      <a:lnTo>
                        <a:pt x="982" y="1"/>
                      </a:lnTo>
                      <a:cubicBezTo>
                        <a:pt x="760" y="18"/>
                        <a:pt x="595" y="41"/>
                        <a:pt x="467" y="94"/>
                      </a:cubicBezTo>
                      <a:cubicBezTo>
                        <a:pt x="427" y="94"/>
                        <a:pt x="391" y="112"/>
                        <a:pt x="356" y="129"/>
                      </a:cubicBezTo>
                      <a:cubicBezTo>
                        <a:pt x="187" y="205"/>
                        <a:pt x="76" y="316"/>
                        <a:pt x="40" y="427"/>
                      </a:cubicBezTo>
                      <a:cubicBezTo>
                        <a:pt x="0" y="485"/>
                        <a:pt x="0" y="556"/>
                        <a:pt x="0" y="613"/>
                      </a:cubicBezTo>
                      <a:lnTo>
                        <a:pt x="0" y="667"/>
                      </a:lnTo>
                      <a:lnTo>
                        <a:pt x="23" y="684"/>
                      </a:lnTo>
                      <a:lnTo>
                        <a:pt x="23" y="707"/>
                      </a:lnTo>
                      <a:cubicBezTo>
                        <a:pt x="40" y="724"/>
                        <a:pt x="40" y="760"/>
                        <a:pt x="58" y="778"/>
                      </a:cubicBezTo>
                      <a:cubicBezTo>
                        <a:pt x="58" y="778"/>
                        <a:pt x="76" y="795"/>
                        <a:pt x="76" y="818"/>
                      </a:cubicBezTo>
                      <a:lnTo>
                        <a:pt x="94" y="835"/>
                      </a:lnTo>
                      <a:lnTo>
                        <a:pt x="40" y="889"/>
                      </a:lnTo>
                      <a:lnTo>
                        <a:pt x="76" y="946"/>
                      </a:lnTo>
                      <a:lnTo>
                        <a:pt x="134" y="871"/>
                      </a:lnTo>
                      <a:cubicBezTo>
                        <a:pt x="209" y="934"/>
                        <a:pt x="302" y="971"/>
                        <a:pt x="405" y="971"/>
                      </a:cubicBezTo>
                      <a:cubicBezTo>
                        <a:pt x="453" y="971"/>
                        <a:pt x="503" y="963"/>
                        <a:pt x="555" y="946"/>
                      </a:cubicBezTo>
                      <a:cubicBezTo>
                        <a:pt x="555" y="929"/>
                        <a:pt x="578" y="929"/>
                        <a:pt x="595" y="929"/>
                      </a:cubicBezTo>
                      <a:cubicBezTo>
                        <a:pt x="666" y="889"/>
                        <a:pt x="742" y="818"/>
                        <a:pt x="800" y="707"/>
                      </a:cubicBezTo>
                      <a:cubicBezTo>
                        <a:pt x="888" y="556"/>
                        <a:pt x="964" y="334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36"/>
                <p:cNvSpPr/>
                <p:nvPr/>
              </p:nvSpPr>
              <p:spPr>
                <a:xfrm>
                  <a:off x="4101261" y="664510"/>
                  <a:ext cx="497854" cy="45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907" extrusionOk="0">
                      <a:moveTo>
                        <a:pt x="982" y="1"/>
                      </a:moveTo>
                      <a:lnTo>
                        <a:pt x="982" y="1"/>
                      </a:lnTo>
                      <a:cubicBezTo>
                        <a:pt x="760" y="18"/>
                        <a:pt x="595" y="41"/>
                        <a:pt x="467" y="94"/>
                      </a:cubicBezTo>
                      <a:cubicBezTo>
                        <a:pt x="427" y="94"/>
                        <a:pt x="391" y="112"/>
                        <a:pt x="356" y="129"/>
                      </a:cubicBezTo>
                      <a:cubicBezTo>
                        <a:pt x="187" y="205"/>
                        <a:pt x="76" y="316"/>
                        <a:pt x="40" y="427"/>
                      </a:cubicBezTo>
                      <a:cubicBezTo>
                        <a:pt x="0" y="485"/>
                        <a:pt x="0" y="556"/>
                        <a:pt x="0" y="613"/>
                      </a:cubicBezTo>
                      <a:cubicBezTo>
                        <a:pt x="0" y="631"/>
                        <a:pt x="0" y="649"/>
                        <a:pt x="23" y="684"/>
                      </a:cubicBezTo>
                      <a:lnTo>
                        <a:pt x="23" y="707"/>
                      </a:lnTo>
                      <a:cubicBezTo>
                        <a:pt x="40" y="724"/>
                        <a:pt x="40" y="760"/>
                        <a:pt x="58" y="778"/>
                      </a:cubicBezTo>
                      <a:cubicBezTo>
                        <a:pt x="58" y="778"/>
                        <a:pt x="76" y="795"/>
                        <a:pt x="76" y="818"/>
                      </a:cubicBezTo>
                      <a:cubicBezTo>
                        <a:pt x="94" y="818"/>
                        <a:pt x="94" y="835"/>
                        <a:pt x="94" y="835"/>
                      </a:cubicBezTo>
                      <a:lnTo>
                        <a:pt x="40" y="889"/>
                      </a:lnTo>
                      <a:lnTo>
                        <a:pt x="58" y="906"/>
                      </a:lnTo>
                      <a:lnTo>
                        <a:pt x="98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36"/>
                <p:cNvSpPr/>
                <p:nvPr/>
              </p:nvSpPr>
              <p:spPr>
                <a:xfrm>
                  <a:off x="4281238" y="711659"/>
                  <a:ext cx="113057" cy="1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392" extrusionOk="0">
                      <a:moveTo>
                        <a:pt x="112" y="1"/>
                      </a:moveTo>
                      <a:cubicBezTo>
                        <a:pt x="72" y="1"/>
                        <a:pt x="36" y="19"/>
                        <a:pt x="1" y="36"/>
                      </a:cubicBezTo>
                      <a:lnTo>
                        <a:pt x="147" y="392"/>
                      </a:lnTo>
                      <a:lnTo>
                        <a:pt x="223" y="29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6"/>
                <p:cNvSpPr/>
                <p:nvPr/>
              </p:nvSpPr>
              <p:spPr>
                <a:xfrm>
                  <a:off x="4204684" y="945878"/>
                  <a:ext cx="302160" cy="1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74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391" y="374"/>
                      </a:lnTo>
                      <a:cubicBezTo>
                        <a:pt x="462" y="334"/>
                        <a:pt x="538" y="263"/>
                        <a:pt x="596" y="152"/>
                      </a:cubicBez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6"/>
                <p:cNvSpPr/>
                <p:nvPr/>
              </p:nvSpPr>
              <p:spPr>
                <a:xfrm>
                  <a:off x="3896442" y="515969"/>
                  <a:ext cx="272755" cy="27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537" extrusionOk="0">
                      <a:moveTo>
                        <a:pt x="0" y="1"/>
                      </a:moveTo>
                      <a:cubicBezTo>
                        <a:pt x="18" y="183"/>
                        <a:pt x="54" y="294"/>
                        <a:pt x="111" y="387"/>
                      </a:cubicBezTo>
                      <a:cubicBezTo>
                        <a:pt x="129" y="445"/>
                        <a:pt x="182" y="480"/>
                        <a:pt x="222" y="498"/>
                      </a:cubicBezTo>
                      <a:lnTo>
                        <a:pt x="240" y="516"/>
                      </a:lnTo>
                      <a:cubicBezTo>
                        <a:pt x="273" y="530"/>
                        <a:pt x="303" y="536"/>
                        <a:pt x="331" y="536"/>
                      </a:cubicBezTo>
                      <a:cubicBezTo>
                        <a:pt x="382" y="536"/>
                        <a:pt x="425" y="515"/>
                        <a:pt x="462" y="480"/>
                      </a:cubicBezTo>
                      <a:lnTo>
                        <a:pt x="498" y="516"/>
                      </a:lnTo>
                      <a:lnTo>
                        <a:pt x="515" y="480"/>
                      </a:lnTo>
                      <a:lnTo>
                        <a:pt x="480" y="462"/>
                      </a:lnTo>
                      <a:lnTo>
                        <a:pt x="498" y="445"/>
                      </a:lnTo>
                      <a:lnTo>
                        <a:pt x="515" y="422"/>
                      </a:lnTo>
                      <a:cubicBezTo>
                        <a:pt x="515" y="405"/>
                        <a:pt x="515" y="387"/>
                        <a:pt x="538" y="387"/>
                      </a:cubicBezTo>
                      <a:lnTo>
                        <a:pt x="538" y="369"/>
                      </a:lnTo>
                      <a:lnTo>
                        <a:pt x="538" y="351"/>
                      </a:lnTo>
                      <a:lnTo>
                        <a:pt x="538" y="334"/>
                      </a:lnTo>
                      <a:cubicBezTo>
                        <a:pt x="538" y="294"/>
                        <a:pt x="538" y="258"/>
                        <a:pt x="515" y="223"/>
                      </a:cubicBezTo>
                      <a:cubicBezTo>
                        <a:pt x="498" y="165"/>
                        <a:pt x="444" y="112"/>
                        <a:pt x="351" y="72"/>
                      </a:cubicBezTo>
                      <a:cubicBezTo>
                        <a:pt x="333" y="54"/>
                        <a:pt x="316" y="54"/>
                        <a:pt x="293" y="36"/>
                      </a:cubicBezTo>
                      <a:cubicBezTo>
                        <a:pt x="222" y="18"/>
                        <a:pt x="12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36"/>
                <p:cNvSpPr/>
                <p:nvPr/>
              </p:nvSpPr>
              <p:spPr>
                <a:xfrm>
                  <a:off x="3896442" y="515969"/>
                  <a:ext cx="272755" cy="25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98" extrusionOk="0">
                      <a:moveTo>
                        <a:pt x="0" y="1"/>
                      </a:moveTo>
                      <a:lnTo>
                        <a:pt x="515" y="498"/>
                      </a:lnTo>
                      <a:lnTo>
                        <a:pt x="515" y="480"/>
                      </a:lnTo>
                      <a:lnTo>
                        <a:pt x="480" y="462"/>
                      </a:lnTo>
                      <a:lnTo>
                        <a:pt x="498" y="445"/>
                      </a:lnTo>
                      <a:lnTo>
                        <a:pt x="515" y="422"/>
                      </a:lnTo>
                      <a:cubicBezTo>
                        <a:pt x="515" y="405"/>
                        <a:pt x="515" y="387"/>
                        <a:pt x="538" y="387"/>
                      </a:cubicBezTo>
                      <a:lnTo>
                        <a:pt x="538" y="369"/>
                      </a:lnTo>
                      <a:lnTo>
                        <a:pt x="538" y="334"/>
                      </a:lnTo>
                      <a:cubicBezTo>
                        <a:pt x="538" y="294"/>
                        <a:pt x="538" y="258"/>
                        <a:pt x="515" y="223"/>
                      </a:cubicBezTo>
                      <a:cubicBezTo>
                        <a:pt x="498" y="165"/>
                        <a:pt x="444" y="112"/>
                        <a:pt x="351" y="72"/>
                      </a:cubicBezTo>
                      <a:cubicBezTo>
                        <a:pt x="333" y="54"/>
                        <a:pt x="316" y="54"/>
                        <a:pt x="293" y="36"/>
                      </a:cubicBezTo>
                      <a:cubicBezTo>
                        <a:pt x="222" y="18"/>
                        <a:pt x="12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6"/>
                <p:cNvSpPr/>
                <p:nvPr/>
              </p:nvSpPr>
              <p:spPr>
                <a:xfrm>
                  <a:off x="4008991" y="534219"/>
                  <a:ext cx="65907" cy="1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223" extrusionOk="0">
                      <a:moveTo>
                        <a:pt x="71" y="0"/>
                      </a:moveTo>
                      <a:lnTo>
                        <a:pt x="0" y="164"/>
                      </a:lnTo>
                      <a:lnTo>
                        <a:pt x="54" y="222"/>
                      </a:lnTo>
                      <a:lnTo>
                        <a:pt x="129" y="36"/>
                      </a:lnTo>
                      <a:cubicBezTo>
                        <a:pt x="111" y="18"/>
                        <a:pt x="94" y="18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6"/>
                <p:cNvSpPr/>
                <p:nvPr/>
              </p:nvSpPr>
              <p:spPr>
                <a:xfrm>
                  <a:off x="3952717" y="664510"/>
                  <a:ext cx="160206" cy="10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05" extrusionOk="0">
                      <a:moveTo>
                        <a:pt x="205" y="1"/>
                      </a:moveTo>
                      <a:lnTo>
                        <a:pt x="0" y="94"/>
                      </a:lnTo>
                      <a:cubicBezTo>
                        <a:pt x="18" y="152"/>
                        <a:pt x="71" y="187"/>
                        <a:pt x="111" y="205"/>
                      </a:cubicBezTo>
                      <a:lnTo>
                        <a:pt x="316" y="129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9" name="Google Shape;1319;p36"/>
            <p:cNvGrpSpPr/>
            <p:nvPr/>
          </p:nvGrpSpPr>
          <p:grpSpPr>
            <a:xfrm>
              <a:off x="1710073" y="4519105"/>
              <a:ext cx="893416" cy="304351"/>
              <a:chOff x="2826048" y="3938787"/>
              <a:chExt cx="893416" cy="304351"/>
            </a:xfrm>
          </p:grpSpPr>
          <p:sp>
            <p:nvSpPr>
              <p:cNvPr id="1320" name="Google Shape;1320;p36"/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36"/>
            <p:cNvGrpSpPr/>
            <p:nvPr/>
          </p:nvGrpSpPr>
          <p:grpSpPr>
            <a:xfrm>
              <a:off x="1113087" y="4496865"/>
              <a:ext cx="812469" cy="330198"/>
              <a:chOff x="1505862" y="3916547"/>
              <a:chExt cx="812469" cy="330198"/>
            </a:xfrm>
          </p:grpSpPr>
          <p:sp>
            <p:nvSpPr>
              <p:cNvPr id="1330" name="Google Shape;1330;p36"/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811;p29">
            <a:extLst>
              <a:ext uri="{FF2B5EF4-FFF2-40B4-BE49-F238E27FC236}">
                <a16:creationId xmlns:a16="http://schemas.microsoft.com/office/drawing/2014/main" id="{9F35E10D-884E-0674-8C5B-6320906E8BAA}"/>
              </a:ext>
            </a:extLst>
          </p:cNvPr>
          <p:cNvSpPr txBox="1">
            <a:spLocks/>
          </p:cNvSpPr>
          <p:nvPr/>
        </p:nvSpPr>
        <p:spPr>
          <a:xfrm>
            <a:off x="1803233" y="197391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09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1708" name="Google Shape;1708;p47">
            <a:extLst>
              <a:ext uri="{FF2B5EF4-FFF2-40B4-BE49-F238E27FC236}">
                <a16:creationId xmlns:a16="http://schemas.microsoft.com/office/drawing/2014/main" id="{091938FA-E2CB-0477-551F-FC2F3FA6A8BB}"/>
              </a:ext>
            </a:extLst>
          </p:cNvPr>
          <p:cNvSpPr txBox="1">
            <a:spLocks/>
          </p:cNvSpPr>
          <p:nvPr/>
        </p:nvSpPr>
        <p:spPr>
          <a:xfrm>
            <a:off x="1176201" y="671513"/>
            <a:ext cx="6400869" cy="238891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 Pro"/>
              <a:buNone/>
              <a:defRPr sz="1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Sensor calibration issues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Debugging connectivity errors with ESP32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Stability concerns of procured 3D Model during swivel greater than 30</a:t>
            </a:r>
            <a:r>
              <a:rPr lang="en-IN">
                <a:solidFill>
                  <a:srgbClr val="000000"/>
                </a:solidFill>
              </a:rPr>
              <a:t>°.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</a:rPr>
              <a:t>Stability issues faced when tested in extreme weather conditions.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925CF91C-9505-6D3D-04DE-282320FD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C7C2E74F-0539-C6B4-F233-447D6C715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92279476-67CE-DC2E-C49D-F157E55EB8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01923728-3669-7C86-F917-F28CA33AD31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E2B90259-777D-A948-DD27-58F118A543ED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A5C94C20-B56B-B02D-5611-8226F1E997C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6581AC3D-8700-D93D-56F3-3F83365D9D7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EB937349-8698-CFE4-08A6-597EDA5A45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056508D4-D614-3D0D-9B25-837BBAC582B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186698" y="1655388"/>
            <a:ext cx="243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000000"/>
                </a:solidFill>
              </a:rPr>
              <a:t>Testing and </a:t>
            </a:r>
            <a:r>
              <a:rPr lang="en" err="1">
                <a:solidFill>
                  <a:srgbClr val="000000"/>
                </a:solidFill>
              </a:rPr>
              <a:t>Wokwi</a:t>
            </a:r>
            <a:r>
              <a:rPr lang="en">
                <a:solidFill>
                  <a:srgbClr val="000000"/>
                </a:solidFill>
              </a:rPr>
              <a:t> Simulation </a:t>
            </a: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5C273FBC-AA5F-CAF3-5BFE-008E13EB3FE2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Implementation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3AD92BC6-032E-93BB-0538-52FB1FB3A6F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Challenges Faced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9CAEE7CC-C5A6-9F88-9DC1-87456F5E7A25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2"/>
            <a:ext cx="2305500" cy="103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rgbClr val="000000"/>
                </a:solidFill>
              </a:rPr>
              <a:t>Future Scope and Conclusion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77F2D56E-4AC4-68FF-5EF0-0DF561F699F6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893C716F-33FB-5FEA-3595-658F93A7F844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C3FE7929-9658-BDD1-65FA-1109547FF113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C86044EC-BF34-BF91-5B42-10CE66F131E6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934A1656-9200-4915-814C-8E78303B1C27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E64B5C22-A36E-0969-999F-F52D141F3C33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DD225A5B-114D-89F5-1E3D-AA02E1058E12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01292845-0AA6-4063-FB04-2D6B5BB592D0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65B5B841-35D7-6D89-A1FF-AA706C724C1A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3DA2ED7D-1322-6608-37EA-FDC8808E29BD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00F84239-5B5D-CF8E-0D93-E0476BD9F081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ECDD5D7F-AD1D-6B00-4868-BC1CFEE341C0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7944D987-01E4-C977-03BE-51B5D3A9A109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52CEA277-BBB3-79A7-B26E-48920E454543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622B16E8-FD70-D00D-570C-67448829BE8C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A71A82D2-5428-181B-27C8-CC706DA4C2B0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AB5AEEB5-D14A-7090-12A9-E7983E980A55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C03ABC44-A6FF-E949-88A6-9DEE92F0CE24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B68C00AC-8D38-5B8F-4A3D-B47286F194B9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8916C9DD-5044-B5F8-C001-0A91BD0375EC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5CBCBAC0-9BD9-65CF-5F90-816F0A011F01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C71C3540-FE63-92FA-3054-E9E4D996C62C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74C8C18C-BC83-2E1A-A603-C4E9C9AE88B4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B480FF60-D8F8-5BB1-E22F-AC9BBB1B2533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73AF5D3B-93ED-545A-17DE-D2F177FD1AEC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5ADEC8FD-0A61-DD51-D272-7400485D7084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3ED7DF19-1745-D407-85A7-511D6E43B799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52BC991D-E8B7-9C3F-02A9-8E393FF47D2E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5753467B-D779-CB6D-4818-0AFEC6FC50FA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D8C6BFEC-CF87-6C92-7262-5AD575B34C9B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4FEBDE4E-48D6-EDDA-E290-C1F33AC44BE2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2BBA4B18-3EF7-CEE8-D38E-5F0BAD99B65B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EFF2C696-7815-C116-2FEC-8661DF9D471A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93D3D435-17FD-E4D0-A2C6-E6A36FE9527E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EDF670CA-3524-FBD7-AE53-287A2345BDDC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B8E0989D-117F-2189-FF54-3BAA36595446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D6481F0C-6AD4-56E3-5BFD-BB5843AD9FE7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F8AA2EDD-39B4-7DF4-EFE6-71C4A20BAC27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5F35F376-5F50-5BFE-57BE-8A2CFF41A597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32DBB05D-9FA2-EC3B-6E0E-0045EF29831D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C5ED904E-DE1B-7E98-EA18-459C56191D11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51FD8CE6-F75B-D01D-D949-8179BA541621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D298C61C-9D01-9FA4-834B-3D687E72E6DF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131D5E09-D267-F834-EC58-D7F80B94B37D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38E30E70-895B-787B-0271-8DFF69948936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B825D04C-48AD-CD3D-0660-3C465A46F27A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B0405EB7-D75E-B0CE-851E-29F2742667D9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20C49FEE-09F7-AED2-8F2D-64DC0BBF7B0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9E14E0CF-CC9A-795C-9B2F-5063F5E22A6D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BD3363FA-F42B-E7C9-F4CC-C0AD00EDCCA7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913537EA-CC32-F094-22BC-DD5A3EF1FD90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BA8D075C-131A-9EDA-A8C9-7264DA633C39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6FE4EE73-CBBD-061C-6334-E63FC47F6243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F7CE0817-1313-7082-0FBA-6230FC69E183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9A5294D2-3E1D-2E9A-5539-0B8C974968E2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98599470-05DE-11BA-387F-D4007BD7DEC6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7471CB95-F603-6973-B6D4-D4C777991F67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0B5F7BB8-7BC1-EA68-C4A8-42D2CC4CAF51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3D9E35C3-DDD5-A782-74C5-D30DADFCEB48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C165F6E3-EBDD-4527-8B8C-96D77D14603C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9DC62B65-5820-81B1-3F7B-107C4E1CB93E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47012626-139E-C01E-E31D-E97013B97B9C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482D1523-A73B-59F0-349A-C8FA5C7BE7D3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ABC4EDE5-29CF-4F0F-A687-48D02BB2099B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A2F6147F-6BFD-48DF-AE28-7254BFC9D296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09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>
            <a:spLocks noGrp="1"/>
          </p:cNvSpPr>
          <p:nvPr>
            <p:ph type="title"/>
          </p:nvPr>
        </p:nvSpPr>
        <p:spPr>
          <a:xfrm>
            <a:off x="1845017" y="276715"/>
            <a:ext cx="6096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Future Scope and 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Google Shape;811;p29">
            <a:extLst>
              <a:ext uri="{FF2B5EF4-FFF2-40B4-BE49-F238E27FC236}">
                <a16:creationId xmlns:a16="http://schemas.microsoft.com/office/drawing/2014/main" id="{CBF3F57C-487C-6E8E-A5EC-FA0BFFF06B97}"/>
              </a:ext>
            </a:extLst>
          </p:cNvPr>
          <p:cNvSpPr txBox="1">
            <a:spLocks/>
          </p:cNvSpPr>
          <p:nvPr/>
        </p:nvSpPr>
        <p:spPr>
          <a:xfrm>
            <a:off x="1069138" y="334766"/>
            <a:ext cx="80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10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1803" name="Google Shape;1803;p48"/>
          <p:cNvSpPr txBox="1">
            <a:spLocks/>
          </p:cNvSpPr>
          <p:nvPr/>
        </p:nvSpPr>
        <p:spPr>
          <a:xfrm>
            <a:off x="720000" y="1215751"/>
            <a:ext cx="7518186" cy="316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Integration of AI for improved tracking precision.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Cloud-based data storage for advanced monitoring and analytics.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Expansion to larger solar arrays for industrial applications.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>
              <a:lnSpc>
                <a:spcPct val="150000"/>
              </a:lnSpc>
            </a:pPr>
            <a:r>
              <a:rPr lang="en-US" sz="1600" b="1"/>
              <a:t>Conclusion: </a:t>
            </a:r>
          </a:p>
          <a:p>
            <a:pPr>
              <a:lnSpc>
                <a:spcPct val="150000"/>
              </a:lnSpc>
            </a:pPr>
            <a:r>
              <a:rPr lang="en-US" sz="1600"/>
              <a:t>Our system successfully enhances solar energy efficiency through a cost-effective dual-axis tracking mechanism.</a:t>
            </a:r>
          </a:p>
        </p:txBody>
      </p:sp>
      <p:grpSp>
        <p:nvGrpSpPr>
          <p:cNvPr id="3" name="Google Shape;1805;p48">
            <a:extLst>
              <a:ext uri="{FF2B5EF4-FFF2-40B4-BE49-F238E27FC236}">
                <a16:creationId xmlns:a16="http://schemas.microsoft.com/office/drawing/2014/main" id="{5873BCAE-4DA0-3162-BE62-AAE0E88264B4}"/>
              </a:ext>
            </a:extLst>
          </p:cNvPr>
          <p:cNvGrpSpPr/>
          <p:nvPr/>
        </p:nvGrpSpPr>
        <p:grpSpPr>
          <a:xfrm>
            <a:off x="5639845" y="1818575"/>
            <a:ext cx="4210652" cy="3115965"/>
            <a:chOff x="4492082" y="1694750"/>
            <a:chExt cx="4210652" cy="3115965"/>
          </a:xfrm>
        </p:grpSpPr>
        <p:grpSp>
          <p:nvGrpSpPr>
            <p:cNvPr id="4" name="Google Shape;1806;p48">
              <a:extLst>
                <a:ext uri="{FF2B5EF4-FFF2-40B4-BE49-F238E27FC236}">
                  <a16:creationId xmlns:a16="http://schemas.microsoft.com/office/drawing/2014/main" id="{2D9CF17D-5C8A-59E3-3DE7-052BDA72B0AC}"/>
                </a:ext>
              </a:extLst>
            </p:cNvPr>
            <p:cNvGrpSpPr/>
            <p:nvPr/>
          </p:nvGrpSpPr>
          <p:grpSpPr>
            <a:xfrm flipH="1">
              <a:off x="5289162" y="3127144"/>
              <a:ext cx="3413572" cy="1683571"/>
              <a:chOff x="828037" y="1704669"/>
              <a:chExt cx="3413572" cy="1683571"/>
            </a:xfrm>
          </p:grpSpPr>
          <p:sp>
            <p:nvSpPr>
              <p:cNvPr id="9" name="Google Shape;1807;p48">
                <a:extLst>
                  <a:ext uri="{FF2B5EF4-FFF2-40B4-BE49-F238E27FC236}">
                    <a16:creationId xmlns:a16="http://schemas.microsoft.com/office/drawing/2014/main" id="{EB7D69BC-E130-C5B1-DFFB-20E66A9DFB69}"/>
                  </a:ext>
                </a:extLst>
              </p:cNvPr>
              <p:cNvSpPr/>
              <p:nvPr/>
            </p:nvSpPr>
            <p:spPr>
              <a:xfrm>
                <a:off x="2751313" y="2357651"/>
                <a:ext cx="1490296" cy="1023251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5107" extrusionOk="0">
                    <a:moveTo>
                      <a:pt x="3721" y="0"/>
                    </a:moveTo>
                    <a:cubicBezTo>
                      <a:pt x="3592" y="0"/>
                      <a:pt x="3441" y="71"/>
                      <a:pt x="3348" y="205"/>
                    </a:cubicBezTo>
                    <a:lnTo>
                      <a:pt x="0" y="5106"/>
                    </a:lnTo>
                    <a:lnTo>
                      <a:pt x="7437" y="5106"/>
                    </a:lnTo>
                    <a:lnTo>
                      <a:pt x="4090" y="205"/>
                    </a:lnTo>
                    <a:cubicBezTo>
                      <a:pt x="3996" y="71"/>
                      <a:pt x="3868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08;p48">
                <a:extLst>
                  <a:ext uri="{FF2B5EF4-FFF2-40B4-BE49-F238E27FC236}">
                    <a16:creationId xmlns:a16="http://schemas.microsoft.com/office/drawing/2014/main" id="{564AF8F7-CA0F-C4AB-64F7-7E8ADE70293F}"/>
                  </a:ext>
                </a:extLst>
              </p:cNvPr>
              <p:cNvSpPr/>
              <p:nvPr/>
            </p:nvSpPr>
            <p:spPr>
              <a:xfrm>
                <a:off x="828037" y="1704669"/>
                <a:ext cx="2368285" cy="1676233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8366" extrusionOk="0">
                    <a:moveTo>
                      <a:pt x="5901" y="0"/>
                    </a:moveTo>
                    <a:cubicBezTo>
                      <a:pt x="5679" y="0"/>
                      <a:pt x="5457" y="111"/>
                      <a:pt x="5310" y="333"/>
                    </a:cubicBezTo>
                    <a:lnTo>
                      <a:pt x="0" y="8365"/>
                    </a:lnTo>
                    <a:lnTo>
                      <a:pt x="11819" y="8365"/>
                    </a:lnTo>
                    <a:lnTo>
                      <a:pt x="6509" y="333"/>
                    </a:lnTo>
                    <a:cubicBezTo>
                      <a:pt x="6363" y="111"/>
                      <a:pt x="6141" y="0"/>
                      <a:pt x="5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09;p48">
                <a:extLst>
                  <a:ext uri="{FF2B5EF4-FFF2-40B4-BE49-F238E27FC236}">
                    <a16:creationId xmlns:a16="http://schemas.microsoft.com/office/drawing/2014/main" id="{54A61FB9-1FBC-6A5A-EEAE-B2409210D744}"/>
                  </a:ext>
                </a:extLst>
              </p:cNvPr>
              <p:cNvSpPr/>
              <p:nvPr/>
            </p:nvSpPr>
            <p:spPr>
              <a:xfrm>
                <a:off x="2191702" y="2421491"/>
                <a:ext cx="1379095" cy="966749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825" extrusionOk="0">
                    <a:moveTo>
                      <a:pt x="3451" y="0"/>
                    </a:moveTo>
                    <a:cubicBezTo>
                      <a:pt x="3067" y="0"/>
                      <a:pt x="2682" y="189"/>
                      <a:pt x="2460" y="566"/>
                    </a:cubicBezTo>
                    <a:lnTo>
                      <a:pt x="2221" y="975"/>
                    </a:lnTo>
                    <a:lnTo>
                      <a:pt x="1444" y="2325"/>
                    </a:lnTo>
                    <a:lnTo>
                      <a:pt x="1" y="4824"/>
                    </a:lnTo>
                    <a:lnTo>
                      <a:pt x="6883" y="4824"/>
                    </a:lnTo>
                    <a:lnTo>
                      <a:pt x="4663" y="975"/>
                    </a:lnTo>
                    <a:lnTo>
                      <a:pt x="4441" y="566"/>
                    </a:lnTo>
                    <a:cubicBezTo>
                      <a:pt x="4219" y="189"/>
                      <a:pt x="3835" y="0"/>
                      <a:pt x="3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810;p48">
              <a:extLst>
                <a:ext uri="{FF2B5EF4-FFF2-40B4-BE49-F238E27FC236}">
                  <a16:creationId xmlns:a16="http://schemas.microsoft.com/office/drawing/2014/main" id="{69E372A6-17BF-468B-BF52-E96F9FD1ECB5}"/>
                </a:ext>
              </a:extLst>
            </p:cNvPr>
            <p:cNvSpPr/>
            <p:nvPr/>
          </p:nvSpPr>
          <p:spPr>
            <a:xfrm>
              <a:off x="4492082" y="3774629"/>
              <a:ext cx="918903" cy="195098"/>
            </a:xfrm>
            <a:custGeom>
              <a:avLst/>
              <a:gdLst/>
              <a:ahLst/>
              <a:cxnLst/>
              <a:rect l="l" t="t" r="r" b="b"/>
              <a:pathLst>
                <a:path w="4352" h="924" extrusionOk="0">
                  <a:moveTo>
                    <a:pt x="1501" y="0"/>
                  </a:moveTo>
                  <a:cubicBezTo>
                    <a:pt x="1168" y="0"/>
                    <a:pt x="853" y="293"/>
                    <a:pt x="595" y="760"/>
                  </a:cubicBezTo>
                  <a:cubicBezTo>
                    <a:pt x="537" y="720"/>
                    <a:pt x="466" y="702"/>
                    <a:pt x="391" y="702"/>
                  </a:cubicBezTo>
                  <a:cubicBezTo>
                    <a:pt x="244" y="702"/>
                    <a:pt x="111" y="795"/>
                    <a:pt x="0" y="924"/>
                  </a:cubicBezTo>
                  <a:lnTo>
                    <a:pt x="4351" y="924"/>
                  </a:lnTo>
                  <a:cubicBezTo>
                    <a:pt x="4258" y="795"/>
                    <a:pt x="4129" y="702"/>
                    <a:pt x="3978" y="702"/>
                  </a:cubicBezTo>
                  <a:cubicBezTo>
                    <a:pt x="3850" y="702"/>
                    <a:pt x="3739" y="760"/>
                    <a:pt x="3645" y="871"/>
                  </a:cubicBezTo>
                  <a:cubicBezTo>
                    <a:pt x="3423" y="626"/>
                    <a:pt x="3148" y="498"/>
                    <a:pt x="2851" y="498"/>
                  </a:cubicBezTo>
                  <a:cubicBezTo>
                    <a:pt x="2664" y="498"/>
                    <a:pt x="2500" y="538"/>
                    <a:pt x="2353" y="626"/>
                  </a:cubicBezTo>
                  <a:cubicBezTo>
                    <a:pt x="2109" y="240"/>
                    <a:pt x="1816" y="0"/>
                    <a:pt x="1501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1;p48">
              <a:extLst>
                <a:ext uri="{FF2B5EF4-FFF2-40B4-BE49-F238E27FC236}">
                  <a16:creationId xmlns:a16="http://schemas.microsoft.com/office/drawing/2014/main" id="{66ED4E68-0B21-C8AA-FB63-680E2D812993}"/>
                </a:ext>
              </a:extLst>
            </p:cNvPr>
            <p:cNvSpPr/>
            <p:nvPr/>
          </p:nvSpPr>
          <p:spPr>
            <a:xfrm>
              <a:off x="7418824" y="3375267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2;p48">
              <a:extLst>
                <a:ext uri="{FF2B5EF4-FFF2-40B4-BE49-F238E27FC236}">
                  <a16:creationId xmlns:a16="http://schemas.microsoft.com/office/drawing/2014/main" id="{AECC2897-467E-4F27-C80C-999FB7673505}"/>
                </a:ext>
              </a:extLst>
            </p:cNvPr>
            <p:cNvSpPr/>
            <p:nvPr/>
          </p:nvSpPr>
          <p:spPr>
            <a:xfrm>
              <a:off x="5945378" y="3331973"/>
              <a:ext cx="499991" cy="199954"/>
            </a:xfrm>
            <a:custGeom>
              <a:avLst/>
              <a:gdLst/>
              <a:ahLst/>
              <a:cxnLst/>
              <a:rect l="l" t="t" r="r" b="b"/>
              <a:pathLst>
                <a:path w="2368" h="947" extrusionOk="0">
                  <a:moveTo>
                    <a:pt x="853" y="0"/>
                  </a:moveTo>
                  <a:cubicBezTo>
                    <a:pt x="649" y="0"/>
                    <a:pt x="480" y="169"/>
                    <a:pt x="480" y="373"/>
                  </a:cubicBezTo>
                  <a:lnTo>
                    <a:pt x="463" y="373"/>
                  </a:lnTo>
                  <a:cubicBezTo>
                    <a:pt x="205" y="373"/>
                    <a:pt x="1" y="578"/>
                    <a:pt x="1" y="835"/>
                  </a:cubicBezTo>
                  <a:cubicBezTo>
                    <a:pt x="1" y="871"/>
                    <a:pt x="1" y="911"/>
                    <a:pt x="19" y="946"/>
                  </a:cubicBezTo>
                  <a:lnTo>
                    <a:pt x="2367" y="946"/>
                  </a:lnTo>
                  <a:cubicBezTo>
                    <a:pt x="2350" y="835"/>
                    <a:pt x="2256" y="777"/>
                    <a:pt x="2145" y="777"/>
                  </a:cubicBezTo>
                  <a:cubicBezTo>
                    <a:pt x="2110" y="777"/>
                    <a:pt x="2074" y="777"/>
                    <a:pt x="2034" y="800"/>
                  </a:cubicBezTo>
                  <a:cubicBezTo>
                    <a:pt x="1999" y="706"/>
                    <a:pt x="1923" y="613"/>
                    <a:pt x="1830" y="578"/>
                  </a:cubicBezTo>
                  <a:cubicBezTo>
                    <a:pt x="1870" y="520"/>
                    <a:pt x="1888" y="444"/>
                    <a:pt x="1888" y="373"/>
                  </a:cubicBezTo>
                  <a:cubicBezTo>
                    <a:pt x="1888" y="169"/>
                    <a:pt x="1719" y="0"/>
                    <a:pt x="1519" y="0"/>
                  </a:cubicBezTo>
                  <a:cubicBezTo>
                    <a:pt x="1368" y="0"/>
                    <a:pt x="1257" y="76"/>
                    <a:pt x="1186" y="187"/>
                  </a:cubicBezTo>
                  <a:cubicBezTo>
                    <a:pt x="1129" y="76"/>
                    <a:pt x="1000" y="0"/>
                    <a:pt x="853" y="0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3;p48">
              <a:extLst>
                <a:ext uri="{FF2B5EF4-FFF2-40B4-BE49-F238E27FC236}">
                  <a16:creationId xmlns:a16="http://schemas.microsoft.com/office/drawing/2014/main" id="{BCAEE5EF-85D1-EF44-5F99-10FB5CFBFB46}"/>
                </a:ext>
              </a:extLst>
            </p:cNvPr>
            <p:cNvSpPr/>
            <p:nvPr/>
          </p:nvSpPr>
          <p:spPr>
            <a:xfrm>
              <a:off x="7509475" y="1694750"/>
              <a:ext cx="1003500" cy="1003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88AB5389-2E82-7CEE-0F3D-AC5E9765C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6">
            <a:extLst>
              <a:ext uri="{FF2B5EF4-FFF2-40B4-BE49-F238E27FC236}">
                <a16:creationId xmlns:a16="http://schemas.microsoft.com/office/drawing/2014/main" id="{3F1F8210-820E-47FB-8FDE-1B1C022EC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6201" y="1422078"/>
            <a:ext cx="6576000" cy="11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1202" name="Google Shape;1202;p36">
            <a:extLst>
              <a:ext uri="{FF2B5EF4-FFF2-40B4-BE49-F238E27FC236}">
                <a16:creationId xmlns:a16="http://schemas.microsoft.com/office/drawing/2014/main" id="{F23782D6-233F-902B-8B88-6AF8980FA1C8}"/>
              </a:ext>
            </a:extLst>
          </p:cNvPr>
          <p:cNvSpPr/>
          <p:nvPr/>
        </p:nvSpPr>
        <p:spPr>
          <a:xfrm>
            <a:off x="7724500" y="65500"/>
            <a:ext cx="1193400" cy="119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203" name="Google Shape;1203;p36">
            <a:extLst>
              <a:ext uri="{FF2B5EF4-FFF2-40B4-BE49-F238E27FC236}">
                <a16:creationId xmlns:a16="http://schemas.microsoft.com/office/drawing/2014/main" id="{FCE1B388-3BC3-78DF-02F3-6F89073D630C}"/>
              </a:ext>
            </a:extLst>
          </p:cNvPr>
          <p:cNvGrpSpPr/>
          <p:nvPr/>
        </p:nvGrpSpPr>
        <p:grpSpPr>
          <a:xfrm>
            <a:off x="5269746" y="3104616"/>
            <a:ext cx="3726488" cy="1701665"/>
            <a:chOff x="5269746" y="3104616"/>
            <a:chExt cx="3726488" cy="1701665"/>
          </a:xfrm>
        </p:grpSpPr>
        <p:sp>
          <p:nvSpPr>
            <p:cNvPr id="1204" name="Google Shape;1204;p36">
              <a:extLst>
                <a:ext uri="{FF2B5EF4-FFF2-40B4-BE49-F238E27FC236}">
                  <a16:creationId xmlns:a16="http://schemas.microsoft.com/office/drawing/2014/main" id="{A4599A8B-7445-10F2-6776-584F5FECDA75}"/>
                </a:ext>
              </a:extLst>
            </p:cNvPr>
            <p:cNvSpPr/>
            <p:nvPr/>
          </p:nvSpPr>
          <p:spPr>
            <a:xfrm>
              <a:off x="8028427" y="3395770"/>
              <a:ext cx="804674" cy="171872"/>
            </a:xfrm>
            <a:custGeom>
              <a:avLst/>
              <a:gdLst/>
              <a:ahLst/>
              <a:cxnLst/>
              <a:rect l="l" t="t" r="r" b="b"/>
              <a:pathLst>
                <a:path w="3811" h="814" extrusionOk="0">
                  <a:moveTo>
                    <a:pt x="2496" y="1"/>
                  </a:moveTo>
                  <a:cubicBezTo>
                    <a:pt x="2221" y="1"/>
                    <a:pt x="1981" y="205"/>
                    <a:pt x="1759" y="556"/>
                  </a:cubicBezTo>
                  <a:cubicBezTo>
                    <a:pt x="1630" y="480"/>
                    <a:pt x="1479" y="445"/>
                    <a:pt x="1333" y="445"/>
                  </a:cubicBezTo>
                  <a:cubicBezTo>
                    <a:pt x="1053" y="445"/>
                    <a:pt x="813" y="556"/>
                    <a:pt x="631" y="760"/>
                  </a:cubicBezTo>
                  <a:cubicBezTo>
                    <a:pt x="556" y="667"/>
                    <a:pt x="445" y="631"/>
                    <a:pt x="352" y="631"/>
                  </a:cubicBezTo>
                  <a:cubicBezTo>
                    <a:pt x="223" y="631"/>
                    <a:pt x="94" y="702"/>
                    <a:pt x="1" y="813"/>
                  </a:cubicBezTo>
                  <a:lnTo>
                    <a:pt x="3810" y="813"/>
                  </a:lnTo>
                  <a:cubicBezTo>
                    <a:pt x="3717" y="702"/>
                    <a:pt x="3606" y="631"/>
                    <a:pt x="3477" y="631"/>
                  </a:cubicBezTo>
                  <a:cubicBezTo>
                    <a:pt x="3406" y="631"/>
                    <a:pt x="3349" y="649"/>
                    <a:pt x="3295" y="667"/>
                  </a:cubicBezTo>
                  <a:cubicBezTo>
                    <a:pt x="3073" y="258"/>
                    <a:pt x="2794" y="1"/>
                    <a:pt x="2496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>
              <a:extLst>
                <a:ext uri="{FF2B5EF4-FFF2-40B4-BE49-F238E27FC236}">
                  <a16:creationId xmlns:a16="http://schemas.microsoft.com/office/drawing/2014/main" id="{1C986677-002D-1B8D-97FB-0EAE76248817}"/>
                </a:ext>
              </a:extLst>
            </p:cNvPr>
            <p:cNvSpPr/>
            <p:nvPr/>
          </p:nvSpPr>
          <p:spPr>
            <a:xfrm>
              <a:off x="6327033" y="310461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6" name="Google Shape;1206;p36">
              <a:extLst>
                <a:ext uri="{FF2B5EF4-FFF2-40B4-BE49-F238E27FC236}">
                  <a16:creationId xmlns:a16="http://schemas.microsoft.com/office/drawing/2014/main" id="{5A56EA29-D4A4-5772-F7FD-D06F79979CF2}"/>
                </a:ext>
              </a:extLst>
            </p:cNvPr>
            <p:cNvGrpSpPr/>
            <p:nvPr/>
          </p:nvGrpSpPr>
          <p:grpSpPr>
            <a:xfrm flipH="1">
              <a:off x="5582662" y="3127144"/>
              <a:ext cx="3413572" cy="1679137"/>
              <a:chOff x="828037" y="1704669"/>
              <a:chExt cx="3413572" cy="1679137"/>
            </a:xfrm>
          </p:grpSpPr>
          <p:sp>
            <p:nvSpPr>
              <p:cNvPr id="1207" name="Google Shape;1207;p36">
                <a:extLst>
                  <a:ext uri="{FF2B5EF4-FFF2-40B4-BE49-F238E27FC236}">
                    <a16:creationId xmlns:a16="http://schemas.microsoft.com/office/drawing/2014/main" id="{C376D440-F1D3-22D9-6226-430C46F89C1B}"/>
                  </a:ext>
                </a:extLst>
              </p:cNvPr>
              <p:cNvSpPr/>
              <p:nvPr/>
            </p:nvSpPr>
            <p:spPr>
              <a:xfrm>
                <a:off x="2751313" y="2357651"/>
                <a:ext cx="1490296" cy="1023251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5107" extrusionOk="0">
                    <a:moveTo>
                      <a:pt x="3721" y="0"/>
                    </a:moveTo>
                    <a:cubicBezTo>
                      <a:pt x="3592" y="0"/>
                      <a:pt x="3441" y="71"/>
                      <a:pt x="3348" y="205"/>
                    </a:cubicBezTo>
                    <a:lnTo>
                      <a:pt x="0" y="5106"/>
                    </a:lnTo>
                    <a:lnTo>
                      <a:pt x="7437" y="5106"/>
                    </a:lnTo>
                    <a:lnTo>
                      <a:pt x="4090" y="205"/>
                    </a:lnTo>
                    <a:cubicBezTo>
                      <a:pt x="3996" y="71"/>
                      <a:pt x="3868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6">
                <a:extLst>
                  <a:ext uri="{FF2B5EF4-FFF2-40B4-BE49-F238E27FC236}">
                    <a16:creationId xmlns:a16="http://schemas.microsoft.com/office/drawing/2014/main" id="{687B903F-6C00-FE05-E270-BFF84AD5EEA1}"/>
                  </a:ext>
                </a:extLst>
              </p:cNvPr>
              <p:cNvSpPr/>
              <p:nvPr/>
            </p:nvSpPr>
            <p:spPr>
              <a:xfrm>
                <a:off x="828037" y="1704669"/>
                <a:ext cx="2368285" cy="1676233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8366" extrusionOk="0">
                    <a:moveTo>
                      <a:pt x="5901" y="0"/>
                    </a:moveTo>
                    <a:cubicBezTo>
                      <a:pt x="5679" y="0"/>
                      <a:pt x="5457" y="111"/>
                      <a:pt x="5310" y="333"/>
                    </a:cubicBezTo>
                    <a:lnTo>
                      <a:pt x="0" y="8365"/>
                    </a:lnTo>
                    <a:lnTo>
                      <a:pt x="11819" y="8365"/>
                    </a:lnTo>
                    <a:lnTo>
                      <a:pt x="6509" y="333"/>
                    </a:lnTo>
                    <a:cubicBezTo>
                      <a:pt x="6363" y="111"/>
                      <a:pt x="6141" y="0"/>
                      <a:pt x="5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6">
                <a:extLst>
                  <a:ext uri="{FF2B5EF4-FFF2-40B4-BE49-F238E27FC236}">
                    <a16:creationId xmlns:a16="http://schemas.microsoft.com/office/drawing/2014/main" id="{115ADF0D-2A19-050A-EFFC-78B1495A97AF}"/>
                  </a:ext>
                </a:extLst>
              </p:cNvPr>
              <p:cNvSpPr/>
              <p:nvPr/>
            </p:nvSpPr>
            <p:spPr>
              <a:xfrm>
                <a:off x="2191702" y="2417057"/>
                <a:ext cx="1379095" cy="966749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825" extrusionOk="0">
                    <a:moveTo>
                      <a:pt x="3451" y="0"/>
                    </a:moveTo>
                    <a:cubicBezTo>
                      <a:pt x="3067" y="0"/>
                      <a:pt x="2682" y="189"/>
                      <a:pt x="2460" y="566"/>
                    </a:cubicBezTo>
                    <a:lnTo>
                      <a:pt x="2221" y="975"/>
                    </a:lnTo>
                    <a:lnTo>
                      <a:pt x="1444" y="2325"/>
                    </a:lnTo>
                    <a:lnTo>
                      <a:pt x="1" y="4824"/>
                    </a:lnTo>
                    <a:lnTo>
                      <a:pt x="6883" y="4824"/>
                    </a:lnTo>
                    <a:lnTo>
                      <a:pt x="4663" y="975"/>
                    </a:lnTo>
                    <a:lnTo>
                      <a:pt x="4441" y="566"/>
                    </a:lnTo>
                    <a:cubicBezTo>
                      <a:pt x="4219" y="189"/>
                      <a:pt x="3835" y="0"/>
                      <a:pt x="3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36">
              <a:extLst>
                <a:ext uri="{FF2B5EF4-FFF2-40B4-BE49-F238E27FC236}">
                  <a16:creationId xmlns:a16="http://schemas.microsoft.com/office/drawing/2014/main" id="{508E0F1F-9E66-4E3B-8F0A-1370B720DA0B}"/>
                </a:ext>
              </a:extLst>
            </p:cNvPr>
            <p:cNvGrpSpPr/>
            <p:nvPr/>
          </p:nvGrpSpPr>
          <p:grpSpPr>
            <a:xfrm>
              <a:off x="5269746" y="4300218"/>
              <a:ext cx="3070099" cy="503165"/>
              <a:chOff x="5269746" y="4300218"/>
              <a:chExt cx="3070099" cy="503165"/>
            </a:xfrm>
          </p:grpSpPr>
          <p:grpSp>
            <p:nvGrpSpPr>
              <p:cNvPr id="1211" name="Google Shape;1211;p36">
                <a:extLst>
                  <a:ext uri="{FF2B5EF4-FFF2-40B4-BE49-F238E27FC236}">
                    <a16:creationId xmlns:a16="http://schemas.microsoft.com/office/drawing/2014/main" id="{DB0E3031-0816-442D-3529-964B25749495}"/>
                  </a:ext>
                </a:extLst>
              </p:cNvPr>
              <p:cNvGrpSpPr/>
              <p:nvPr/>
            </p:nvGrpSpPr>
            <p:grpSpPr>
              <a:xfrm>
                <a:off x="757232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12" name="Google Shape;1212;p36">
                  <a:extLst>
                    <a:ext uri="{FF2B5EF4-FFF2-40B4-BE49-F238E27FC236}">
                      <a16:creationId xmlns:a16="http://schemas.microsoft.com/office/drawing/2014/main" id="{F628F1E0-BB07-963B-CE51-4D1217B8F5C7}"/>
                    </a:ext>
                  </a:extLst>
                </p:cNvPr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6">
                  <a:extLst>
                    <a:ext uri="{FF2B5EF4-FFF2-40B4-BE49-F238E27FC236}">
                      <a16:creationId xmlns:a16="http://schemas.microsoft.com/office/drawing/2014/main" id="{90DAA390-B01B-B3CF-74C1-42C616AA8401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6">
                  <a:extLst>
                    <a:ext uri="{FF2B5EF4-FFF2-40B4-BE49-F238E27FC236}">
                      <a16:creationId xmlns:a16="http://schemas.microsoft.com/office/drawing/2014/main" id="{02931140-F3E4-D0EA-63BB-63FF243F7569}"/>
                    </a:ext>
                  </a:extLst>
                </p:cNvPr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6">
                  <a:extLst>
                    <a:ext uri="{FF2B5EF4-FFF2-40B4-BE49-F238E27FC236}">
                      <a16:creationId xmlns:a16="http://schemas.microsoft.com/office/drawing/2014/main" id="{634FC57D-CC41-667C-DFB1-DC6BE174CCB5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6">
                  <a:extLst>
                    <a:ext uri="{FF2B5EF4-FFF2-40B4-BE49-F238E27FC236}">
                      <a16:creationId xmlns:a16="http://schemas.microsoft.com/office/drawing/2014/main" id="{83386CE6-D84E-407C-7D06-CDA6D4226613}"/>
                    </a:ext>
                  </a:extLst>
                </p:cNvPr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6">
                  <a:extLst>
                    <a:ext uri="{FF2B5EF4-FFF2-40B4-BE49-F238E27FC236}">
                      <a16:creationId xmlns:a16="http://schemas.microsoft.com/office/drawing/2014/main" id="{03EFD05B-E516-2B44-AFED-1BF2B7A97BBC}"/>
                    </a:ext>
                  </a:extLst>
                </p:cNvPr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6">
                  <a:extLst>
                    <a:ext uri="{FF2B5EF4-FFF2-40B4-BE49-F238E27FC236}">
                      <a16:creationId xmlns:a16="http://schemas.microsoft.com/office/drawing/2014/main" id="{AD4FEDF1-C51B-8CE9-2EFE-C7B2E19EDF8B}"/>
                    </a:ext>
                  </a:extLst>
                </p:cNvPr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6">
                  <a:extLst>
                    <a:ext uri="{FF2B5EF4-FFF2-40B4-BE49-F238E27FC236}">
                      <a16:creationId xmlns:a16="http://schemas.microsoft.com/office/drawing/2014/main" id="{4E99D0C2-9948-4983-C3E1-13A0BE5D0728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6">
                  <a:extLst>
                    <a:ext uri="{FF2B5EF4-FFF2-40B4-BE49-F238E27FC236}">
                      <a16:creationId xmlns:a16="http://schemas.microsoft.com/office/drawing/2014/main" id="{13EA9072-87C3-C421-92B8-DD1B28C5E7FC}"/>
                    </a:ext>
                  </a:extLst>
                </p:cNvPr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6">
                  <a:extLst>
                    <a:ext uri="{FF2B5EF4-FFF2-40B4-BE49-F238E27FC236}">
                      <a16:creationId xmlns:a16="http://schemas.microsoft.com/office/drawing/2014/main" id="{AAFC419E-19B6-41F6-0C56-C64F4FEBEEE9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6">
                  <a:extLst>
                    <a:ext uri="{FF2B5EF4-FFF2-40B4-BE49-F238E27FC236}">
                      <a16:creationId xmlns:a16="http://schemas.microsoft.com/office/drawing/2014/main" id="{7DBAC85F-E219-0519-0CA5-6F2AAC722D50}"/>
                    </a:ext>
                  </a:extLst>
                </p:cNvPr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6">
                  <a:extLst>
                    <a:ext uri="{FF2B5EF4-FFF2-40B4-BE49-F238E27FC236}">
                      <a16:creationId xmlns:a16="http://schemas.microsoft.com/office/drawing/2014/main" id="{A178A72A-8539-96B0-5E79-5F74358BDD14}"/>
                    </a:ext>
                  </a:extLst>
                </p:cNvPr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6">
                  <a:extLst>
                    <a:ext uri="{FF2B5EF4-FFF2-40B4-BE49-F238E27FC236}">
                      <a16:creationId xmlns:a16="http://schemas.microsoft.com/office/drawing/2014/main" id="{5C9A7C81-C4EC-9D86-DE1D-E749CA162918}"/>
                    </a:ext>
                  </a:extLst>
                </p:cNvPr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6">
                  <a:extLst>
                    <a:ext uri="{FF2B5EF4-FFF2-40B4-BE49-F238E27FC236}">
                      <a16:creationId xmlns:a16="http://schemas.microsoft.com/office/drawing/2014/main" id="{2C74B3DF-56EE-26B5-E89C-12713C74EF3E}"/>
                    </a:ext>
                  </a:extLst>
                </p:cNvPr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6">
                  <a:extLst>
                    <a:ext uri="{FF2B5EF4-FFF2-40B4-BE49-F238E27FC236}">
                      <a16:creationId xmlns:a16="http://schemas.microsoft.com/office/drawing/2014/main" id="{ECB6FAB4-B4B9-FD4B-CFC1-E8C2119BD97F}"/>
                    </a:ext>
                  </a:extLst>
                </p:cNvPr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6">
                  <a:extLst>
                    <a:ext uri="{FF2B5EF4-FFF2-40B4-BE49-F238E27FC236}">
                      <a16:creationId xmlns:a16="http://schemas.microsoft.com/office/drawing/2014/main" id="{E4B2684C-42CB-2EE9-DA33-A8190971F64B}"/>
                    </a:ext>
                  </a:extLst>
                </p:cNvPr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6">
                  <a:extLst>
                    <a:ext uri="{FF2B5EF4-FFF2-40B4-BE49-F238E27FC236}">
                      <a16:creationId xmlns:a16="http://schemas.microsoft.com/office/drawing/2014/main" id="{435B92FC-1039-FA34-9FAA-75119ED51C18}"/>
                    </a:ext>
                  </a:extLst>
                </p:cNvPr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9" name="Google Shape;1229;p36">
                <a:extLst>
                  <a:ext uri="{FF2B5EF4-FFF2-40B4-BE49-F238E27FC236}">
                    <a16:creationId xmlns:a16="http://schemas.microsoft.com/office/drawing/2014/main" id="{054F5390-8E12-08C9-ED5C-0A460E52A87E}"/>
                  </a:ext>
                </a:extLst>
              </p:cNvPr>
              <p:cNvGrpSpPr/>
              <p:nvPr/>
            </p:nvGrpSpPr>
            <p:grpSpPr>
              <a:xfrm>
                <a:off x="680479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30" name="Google Shape;1230;p36">
                  <a:extLst>
                    <a:ext uri="{FF2B5EF4-FFF2-40B4-BE49-F238E27FC236}">
                      <a16:creationId xmlns:a16="http://schemas.microsoft.com/office/drawing/2014/main" id="{CAA01DA9-8957-C11C-5447-035CE18AA307}"/>
                    </a:ext>
                  </a:extLst>
                </p:cNvPr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6">
                  <a:extLst>
                    <a:ext uri="{FF2B5EF4-FFF2-40B4-BE49-F238E27FC236}">
                      <a16:creationId xmlns:a16="http://schemas.microsoft.com/office/drawing/2014/main" id="{0EBE7A5D-6ED0-F193-5A0E-56792FCE6EB6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6">
                  <a:extLst>
                    <a:ext uri="{FF2B5EF4-FFF2-40B4-BE49-F238E27FC236}">
                      <a16:creationId xmlns:a16="http://schemas.microsoft.com/office/drawing/2014/main" id="{6976631C-43F7-E7B3-2927-1CCF536C2E9E}"/>
                    </a:ext>
                  </a:extLst>
                </p:cNvPr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6">
                  <a:extLst>
                    <a:ext uri="{FF2B5EF4-FFF2-40B4-BE49-F238E27FC236}">
                      <a16:creationId xmlns:a16="http://schemas.microsoft.com/office/drawing/2014/main" id="{881BC2A2-4979-EEBA-81BF-857E66ACDCCB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6">
                  <a:extLst>
                    <a:ext uri="{FF2B5EF4-FFF2-40B4-BE49-F238E27FC236}">
                      <a16:creationId xmlns:a16="http://schemas.microsoft.com/office/drawing/2014/main" id="{CB2F07CB-6CE4-90A4-FED9-43436549219D}"/>
                    </a:ext>
                  </a:extLst>
                </p:cNvPr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6">
                  <a:extLst>
                    <a:ext uri="{FF2B5EF4-FFF2-40B4-BE49-F238E27FC236}">
                      <a16:creationId xmlns:a16="http://schemas.microsoft.com/office/drawing/2014/main" id="{31B9944C-32CA-A8A0-8161-7DCB10B9DAAF}"/>
                    </a:ext>
                  </a:extLst>
                </p:cNvPr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6">
                  <a:extLst>
                    <a:ext uri="{FF2B5EF4-FFF2-40B4-BE49-F238E27FC236}">
                      <a16:creationId xmlns:a16="http://schemas.microsoft.com/office/drawing/2014/main" id="{92C5D70D-AC58-E320-B000-973F205E420F}"/>
                    </a:ext>
                  </a:extLst>
                </p:cNvPr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6">
                  <a:extLst>
                    <a:ext uri="{FF2B5EF4-FFF2-40B4-BE49-F238E27FC236}">
                      <a16:creationId xmlns:a16="http://schemas.microsoft.com/office/drawing/2014/main" id="{204358AA-343F-61EE-E97F-F9865CB98536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6">
                  <a:extLst>
                    <a:ext uri="{FF2B5EF4-FFF2-40B4-BE49-F238E27FC236}">
                      <a16:creationId xmlns:a16="http://schemas.microsoft.com/office/drawing/2014/main" id="{BB7FFF6A-A227-8621-1C02-A3C184EE49CC}"/>
                    </a:ext>
                  </a:extLst>
                </p:cNvPr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6">
                  <a:extLst>
                    <a:ext uri="{FF2B5EF4-FFF2-40B4-BE49-F238E27FC236}">
                      <a16:creationId xmlns:a16="http://schemas.microsoft.com/office/drawing/2014/main" id="{05DA1F60-5530-23B0-85E9-4703F154114D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6">
                  <a:extLst>
                    <a:ext uri="{FF2B5EF4-FFF2-40B4-BE49-F238E27FC236}">
                      <a16:creationId xmlns:a16="http://schemas.microsoft.com/office/drawing/2014/main" id="{CCB19536-772B-EB56-E855-463191DF8D1E}"/>
                    </a:ext>
                  </a:extLst>
                </p:cNvPr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6">
                  <a:extLst>
                    <a:ext uri="{FF2B5EF4-FFF2-40B4-BE49-F238E27FC236}">
                      <a16:creationId xmlns:a16="http://schemas.microsoft.com/office/drawing/2014/main" id="{78F0FB86-86D0-33B6-63E4-867EBD7DE5FC}"/>
                    </a:ext>
                  </a:extLst>
                </p:cNvPr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6">
                  <a:extLst>
                    <a:ext uri="{FF2B5EF4-FFF2-40B4-BE49-F238E27FC236}">
                      <a16:creationId xmlns:a16="http://schemas.microsoft.com/office/drawing/2014/main" id="{BAD73B48-0632-6BF3-0082-F34B4F7674C3}"/>
                    </a:ext>
                  </a:extLst>
                </p:cNvPr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6">
                  <a:extLst>
                    <a:ext uri="{FF2B5EF4-FFF2-40B4-BE49-F238E27FC236}">
                      <a16:creationId xmlns:a16="http://schemas.microsoft.com/office/drawing/2014/main" id="{A4366AA2-4EF7-F7A9-25C3-BA2DBE8595F2}"/>
                    </a:ext>
                  </a:extLst>
                </p:cNvPr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6">
                  <a:extLst>
                    <a:ext uri="{FF2B5EF4-FFF2-40B4-BE49-F238E27FC236}">
                      <a16:creationId xmlns:a16="http://schemas.microsoft.com/office/drawing/2014/main" id="{7462D707-B444-F7C2-B98E-9573D1EA8BA9}"/>
                    </a:ext>
                  </a:extLst>
                </p:cNvPr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6">
                  <a:extLst>
                    <a:ext uri="{FF2B5EF4-FFF2-40B4-BE49-F238E27FC236}">
                      <a16:creationId xmlns:a16="http://schemas.microsoft.com/office/drawing/2014/main" id="{AE29D238-7A9A-6C29-45E0-382A6C482E93}"/>
                    </a:ext>
                  </a:extLst>
                </p:cNvPr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6">
                  <a:extLst>
                    <a:ext uri="{FF2B5EF4-FFF2-40B4-BE49-F238E27FC236}">
                      <a16:creationId xmlns:a16="http://schemas.microsoft.com/office/drawing/2014/main" id="{637B841A-79F8-A9F9-0C79-B9DE360A772B}"/>
                    </a:ext>
                  </a:extLst>
                </p:cNvPr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7" name="Google Shape;1247;p36">
                <a:extLst>
                  <a:ext uri="{FF2B5EF4-FFF2-40B4-BE49-F238E27FC236}">
                    <a16:creationId xmlns:a16="http://schemas.microsoft.com/office/drawing/2014/main" id="{5F89A534-1D1C-B372-3476-80DEAEB96AB4}"/>
                  </a:ext>
                </a:extLst>
              </p:cNvPr>
              <p:cNvGrpSpPr/>
              <p:nvPr/>
            </p:nvGrpSpPr>
            <p:grpSpPr>
              <a:xfrm>
                <a:off x="6037271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48" name="Google Shape;1248;p36">
                  <a:extLst>
                    <a:ext uri="{FF2B5EF4-FFF2-40B4-BE49-F238E27FC236}">
                      <a16:creationId xmlns:a16="http://schemas.microsoft.com/office/drawing/2014/main" id="{84FA565F-F919-0D94-2F8E-ECA1A4F090C2}"/>
                    </a:ext>
                  </a:extLst>
                </p:cNvPr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6">
                  <a:extLst>
                    <a:ext uri="{FF2B5EF4-FFF2-40B4-BE49-F238E27FC236}">
                      <a16:creationId xmlns:a16="http://schemas.microsoft.com/office/drawing/2014/main" id="{DA08FE3E-D58C-0DCE-EA95-8D9B788208A0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6">
                  <a:extLst>
                    <a:ext uri="{FF2B5EF4-FFF2-40B4-BE49-F238E27FC236}">
                      <a16:creationId xmlns:a16="http://schemas.microsoft.com/office/drawing/2014/main" id="{633977A0-D38D-84E2-54DD-F24F78540D87}"/>
                    </a:ext>
                  </a:extLst>
                </p:cNvPr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6">
                  <a:extLst>
                    <a:ext uri="{FF2B5EF4-FFF2-40B4-BE49-F238E27FC236}">
                      <a16:creationId xmlns:a16="http://schemas.microsoft.com/office/drawing/2014/main" id="{9A70E1EE-7A5E-C59F-92B4-EB750CB0C5E6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6">
                  <a:extLst>
                    <a:ext uri="{FF2B5EF4-FFF2-40B4-BE49-F238E27FC236}">
                      <a16:creationId xmlns:a16="http://schemas.microsoft.com/office/drawing/2014/main" id="{9281C8F0-CE61-1A50-A5BA-69A54A83BF2C}"/>
                    </a:ext>
                  </a:extLst>
                </p:cNvPr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6">
                  <a:extLst>
                    <a:ext uri="{FF2B5EF4-FFF2-40B4-BE49-F238E27FC236}">
                      <a16:creationId xmlns:a16="http://schemas.microsoft.com/office/drawing/2014/main" id="{9DD99A19-5EA1-CE6A-1EF6-E57F0DDD643E}"/>
                    </a:ext>
                  </a:extLst>
                </p:cNvPr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6">
                  <a:extLst>
                    <a:ext uri="{FF2B5EF4-FFF2-40B4-BE49-F238E27FC236}">
                      <a16:creationId xmlns:a16="http://schemas.microsoft.com/office/drawing/2014/main" id="{5850B116-B38F-5958-3BEB-91281B323C7C}"/>
                    </a:ext>
                  </a:extLst>
                </p:cNvPr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6">
                  <a:extLst>
                    <a:ext uri="{FF2B5EF4-FFF2-40B4-BE49-F238E27FC236}">
                      <a16:creationId xmlns:a16="http://schemas.microsoft.com/office/drawing/2014/main" id="{8B0E234D-E023-656E-7BFC-2DB2100D56DF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6">
                  <a:extLst>
                    <a:ext uri="{FF2B5EF4-FFF2-40B4-BE49-F238E27FC236}">
                      <a16:creationId xmlns:a16="http://schemas.microsoft.com/office/drawing/2014/main" id="{ABEBE890-3164-3B53-B95D-35761FEE32D6}"/>
                    </a:ext>
                  </a:extLst>
                </p:cNvPr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>
                  <a:extLst>
                    <a:ext uri="{FF2B5EF4-FFF2-40B4-BE49-F238E27FC236}">
                      <a16:creationId xmlns:a16="http://schemas.microsoft.com/office/drawing/2014/main" id="{5EB7D7B4-75DA-B2E1-E60D-B2A2A62906D3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6">
                  <a:extLst>
                    <a:ext uri="{FF2B5EF4-FFF2-40B4-BE49-F238E27FC236}">
                      <a16:creationId xmlns:a16="http://schemas.microsoft.com/office/drawing/2014/main" id="{09FDD0E7-D099-7D44-604A-A9DAA3FB78FA}"/>
                    </a:ext>
                  </a:extLst>
                </p:cNvPr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6">
                  <a:extLst>
                    <a:ext uri="{FF2B5EF4-FFF2-40B4-BE49-F238E27FC236}">
                      <a16:creationId xmlns:a16="http://schemas.microsoft.com/office/drawing/2014/main" id="{C653D0D7-BB83-40BE-2AFA-A7E9DF7704F7}"/>
                    </a:ext>
                  </a:extLst>
                </p:cNvPr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6">
                  <a:extLst>
                    <a:ext uri="{FF2B5EF4-FFF2-40B4-BE49-F238E27FC236}">
                      <a16:creationId xmlns:a16="http://schemas.microsoft.com/office/drawing/2014/main" id="{B0F817A4-00C0-BECD-B78D-5FF00AB2831D}"/>
                    </a:ext>
                  </a:extLst>
                </p:cNvPr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6">
                  <a:extLst>
                    <a:ext uri="{FF2B5EF4-FFF2-40B4-BE49-F238E27FC236}">
                      <a16:creationId xmlns:a16="http://schemas.microsoft.com/office/drawing/2014/main" id="{E028C96F-6DBC-462C-1DEC-3038F2B425F7}"/>
                    </a:ext>
                  </a:extLst>
                </p:cNvPr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6">
                  <a:extLst>
                    <a:ext uri="{FF2B5EF4-FFF2-40B4-BE49-F238E27FC236}">
                      <a16:creationId xmlns:a16="http://schemas.microsoft.com/office/drawing/2014/main" id="{ECAC25B0-F365-114F-ACE6-AB5BABB2CA0B}"/>
                    </a:ext>
                  </a:extLst>
                </p:cNvPr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6">
                  <a:extLst>
                    <a:ext uri="{FF2B5EF4-FFF2-40B4-BE49-F238E27FC236}">
                      <a16:creationId xmlns:a16="http://schemas.microsoft.com/office/drawing/2014/main" id="{57A6E5D5-CCD0-C8B4-3B05-FE3A914F7EBF}"/>
                    </a:ext>
                  </a:extLst>
                </p:cNvPr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>
                  <a:extLst>
                    <a:ext uri="{FF2B5EF4-FFF2-40B4-BE49-F238E27FC236}">
                      <a16:creationId xmlns:a16="http://schemas.microsoft.com/office/drawing/2014/main" id="{169FC59B-DA2A-AD0E-DB3D-70685BDDB455}"/>
                    </a:ext>
                  </a:extLst>
                </p:cNvPr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36">
                <a:extLst>
                  <a:ext uri="{FF2B5EF4-FFF2-40B4-BE49-F238E27FC236}">
                    <a16:creationId xmlns:a16="http://schemas.microsoft.com/office/drawing/2014/main" id="{95067B21-A849-862D-F409-950BB5B5EC69}"/>
                  </a:ext>
                </a:extLst>
              </p:cNvPr>
              <p:cNvGrpSpPr/>
              <p:nvPr/>
            </p:nvGrpSpPr>
            <p:grpSpPr>
              <a:xfrm>
                <a:off x="5269746" y="4300218"/>
                <a:ext cx="767524" cy="503165"/>
                <a:chOff x="5592585" y="2822747"/>
                <a:chExt cx="2566969" cy="1682825"/>
              </a:xfrm>
            </p:grpSpPr>
            <p:sp>
              <p:nvSpPr>
                <p:cNvPr id="1266" name="Google Shape;1266;p36">
                  <a:extLst>
                    <a:ext uri="{FF2B5EF4-FFF2-40B4-BE49-F238E27FC236}">
                      <a16:creationId xmlns:a16="http://schemas.microsoft.com/office/drawing/2014/main" id="{0C336BEC-1665-E865-F963-BD95309C408F}"/>
                    </a:ext>
                  </a:extLst>
                </p:cNvPr>
                <p:cNvSpPr/>
                <p:nvPr/>
              </p:nvSpPr>
              <p:spPr>
                <a:xfrm>
                  <a:off x="5592585" y="2822747"/>
                  <a:ext cx="2566969" cy="131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129" extrusionOk="0">
                      <a:moveTo>
                        <a:pt x="573" y="1"/>
                      </a:moveTo>
                      <a:lnTo>
                        <a:pt x="0" y="1129"/>
                      </a:lnTo>
                      <a:lnTo>
                        <a:pt x="1630" y="1129"/>
                      </a:lnTo>
                      <a:lnTo>
                        <a:pt x="22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>
                  <a:extLst>
                    <a:ext uri="{FF2B5EF4-FFF2-40B4-BE49-F238E27FC236}">
                      <a16:creationId xmlns:a16="http://schemas.microsoft.com/office/drawing/2014/main" id="{14E99F80-3A86-7BA3-1458-803120F59583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2329265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018" extrusionOk="0">
                      <a:moveTo>
                        <a:pt x="520" y="1"/>
                      </a:moveTo>
                      <a:lnTo>
                        <a:pt x="0" y="1017"/>
                      </a:lnTo>
                      <a:lnTo>
                        <a:pt x="1461" y="1017"/>
                      </a:lnTo>
                      <a:lnTo>
                        <a:pt x="1905" y="183"/>
                      </a:lnTo>
                      <a:lnTo>
                        <a:pt x="19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>
                  <a:extLst>
                    <a:ext uri="{FF2B5EF4-FFF2-40B4-BE49-F238E27FC236}">
                      <a16:creationId xmlns:a16="http://schemas.microsoft.com/office/drawing/2014/main" id="{8C0B4DE9-5C92-3758-1F51-268F2F9371FD}"/>
                    </a:ext>
                  </a:extLst>
                </p:cNvPr>
                <p:cNvSpPr/>
                <p:nvPr/>
              </p:nvSpPr>
              <p:spPr>
                <a:xfrm>
                  <a:off x="6259084" y="2890340"/>
                  <a:ext cx="689807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1036" extrusionOk="0">
                      <a:moveTo>
                        <a:pt x="520" y="1"/>
                      </a:moveTo>
                      <a:lnTo>
                        <a:pt x="281" y="480"/>
                      </a:lnTo>
                      <a:lnTo>
                        <a:pt x="241" y="533"/>
                      </a:lnTo>
                      <a:lnTo>
                        <a:pt x="1" y="1035"/>
                      </a:lnTo>
                      <a:lnTo>
                        <a:pt x="59" y="1035"/>
                      </a:lnTo>
                      <a:lnTo>
                        <a:pt x="316" y="533"/>
                      </a:lnTo>
                      <a:lnTo>
                        <a:pt x="352" y="480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>
                  <a:extLst>
                    <a:ext uri="{FF2B5EF4-FFF2-40B4-BE49-F238E27FC236}">
                      <a16:creationId xmlns:a16="http://schemas.microsoft.com/office/drawing/2014/main" id="{7CC7577C-F84A-259B-C25D-EEB83248C7AC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1750153" cy="10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94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538" y="71"/>
                      </a:lnTo>
                      <a:lnTo>
                        <a:pt x="947" y="94"/>
                      </a:lnTo>
                      <a:lnTo>
                        <a:pt x="1462" y="94"/>
                      </a:lnTo>
                      <a:lnTo>
                        <a:pt x="1502" y="36"/>
                      </a:lnTo>
                      <a:lnTo>
                        <a:pt x="1035" y="18"/>
                      </a:lnTo>
                      <a:lnTo>
                        <a:pt x="503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>
                  <a:extLst>
                    <a:ext uri="{FF2B5EF4-FFF2-40B4-BE49-F238E27FC236}">
                      <a16:creationId xmlns:a16="http://schemas.microsoft.com/office/drawing/2014/main" id="{6550852D-AF5B-6DDB-E485-F9E3EA11A4C6}"/>
                    </a:ext>
                  </a:extLst>
                </p:cNvPr>
                <p:cNvSpPr/>
                <p:nvPr/>
              </p:nvSpPr>
              <p:spPr>
                <a:xfrm>
                  <a:off x="6797410" y="2890340"/>
                  <a:ext cx="715442" cy="12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036" extrusionOk="0">
                      <a:moveTo>
                        <a:pt x="538" y="1"/>
                      </a:moveTo>
                      <a:lnTo>
                        <a:pt x="280" y="480"/>
                      </a:lnTo>
                      <a:lnTo>
                        <a:pt x="263" y="556"/>
                      </a:lnTo>
                      <a:lnTo>
                        <a:pt x="1" y="1035"/>
                      </a:lnTo>
                      <a:lnTo>
                        <a:pt x="76" y="1035"/>
                      </a:lnTo>
                      <a:lnTo>
                        <a:pt x="316" y="556"/>
                      </a:lnTo>
                      <a:lnTo>
                        <a:pt x="351" y="480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>
                  <a:extLst>
                    <a:ext uri="{FF2B5EF4-FFF2-40B4-BE49-F238E27FC236}">
                      <a16:creationId xmlns:a16="http://schemas.microsoft.com/office/drawing/2014/main" id="{3FDEDA86-7DB6-C209-82A9-5F501080DA27}"/>
                    </a:ext>
                  </a:extLst>
                </p:cNvPr>
                <p:cNvSpPr/>
                <p:nvPr/>
              </p:nvSpPr>
              <p:spPr>
                <a:xfrm>
                  <a:off x="5592585" y="4137316"/>
                  <a:ext cx="1899300" cy="8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77" extrusionOk="0">
                      <a:moveTo>
                        <a:pt x="0" y="1"/>
                      </a:moveTo>
                      <a:lnTo>
                        <a:pt x="0" y="76"/>
                      </a:lnTo>
                      <a:lnTo>
                        <a:pt x="1630" y="76"/>
                      </a:lnTo>
                      <a:lnTo>
                        <a:pt x="163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>
                  <a:extLst>
                    <a:ext uri="{FF2B5EF4-FFF2-40B4-BE49-F238E27FC236}">
                      <a16:creationId xmlns:a16="http://schemas.microsoft.com/office/drawing/2014/main" id="{C1381C3B-474D-558C-2142-8A18DC0875E0}"/>
                    </a:ext>
                  </a:extLst>
                </p:cNvPr>
                <p:cNvSpPr/>
                <p:nvPr/>
              </p:nvSpPr>
              <p:spPr>
                <a:xfrm>
                  <a:off x="7490709" y="2822747"/>
                  <a:ext cx="668833" cy="1404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" h="1205" extrusionOk="0">
                      <a:moveTo>
                        <a:pt x="573" y="1"/>
                      </a:moveTo>
                      <a:lnTo>
                        <a:pt x="1" y="1129"/>
                      </a:lnTo>
                      <a:lnTo>
                        <a:pt x="1" y="1204"/>
                      </a:lnTo>
                      <a:lnTo>
                        <a:pt x="573" y="76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6">
                  <a:extLst>
                    <a:ext uri="{FF2B5EF4-FFF2-40B4-BE49-F238E27FC236}">
                      <a16:creationId xmlns:a16="http://schemas.microsoft.com/office/drawing/2014/main" id="{FF8F5188-DAD2-BF08-6894-31C267276D72}"/>
                    </a:ext>
                  </a:extLst>
                </p:cNvPr>
                <p:cNvSpPr/>
                <p:nvPr/>
              </p:nvSpPr>
              <p:spPr>
                <a:xfrm>
                  <a:off x="5721923" y="2890340"/>
                  <a:ext cx="1402919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018" extrusionOk="0">
                      <a:moveTo>
                        <a:pt x="1052" y="1"/>
                      </a:moveTo>
                      <a:lnTo>
                        <a:pt x="888" y="311"/>
                      </a:lnTo>
                      <a:lnTo>
                        <a:pt x="1203" y="1"/>
                      </a:lnTo>
                      <a:close/>
                      <a:moveTo>
                        <a:pt x="520" y="1"/>
                      </a:move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719" y="480"/>
                      </a:lnTo>
                      <a:lnTo>
                        <a:pt x="742" y="445"/>
                      </a:lnTo>
                      <a:lnTo>
                        <a:pt x="981" y="1"/>
                      </a:lnTo>
                      <a:close/>
                      <a:moveTo>
                        <a:pt x="275" y="462"/>
                      </a:moveTo>
                      <a:lnTo>
                        <a:pt x="240" y="533"/>
                      </a:lnTo>
                      <a:lnTo>
                        <a:pt x="247" y="533"/>
                      </a:lnTo>
                      <a:lnTo>
                        <a:pt x="284" y="463"/>
                      </a:lnTo>
                      <a:lnTo>
                        <a:pt x="284" y="463"/>
                      </a:lnTo>
                      <a:lnTo>
                        <a:pt x="275" y="462"/>
                      </a:lnTo>
                      <a:close/>
                      <a:moveTo>
                        <a:pt x="247" y="533"/>
                      </a:moveTo>
                      <a:lnTo>
                        <a:pt x="0" y="1017"/>
                      </a:lnTo>
                      <a:lnTo>
                        <a:pt x="187" y="1017"/>
                      </a:lnTo>
                      <a:lnTo>
                        <a:pt x="666" y="53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6">
                  <a:extLst>
                    <a:ext uri="{FF2B5EF4-FFF2-40B4-BE49-F238E27FC236}">
                      <a16:creationId xmlns:a16="http://schemas.microsoft.com/office/drawing/2014/main" id="{998E7F29-9C54-7CFA-A1B9-EBF8F496EA82}"/>
                    </a:ext>
                  </a:extLst>
                </p:cNvPr>
                <p:cNvSpPr/>
                <p:nvPr/>
              </p:nvSpPr>
              <p:spPr>
                <a:xfrm>
                  <a:off x="6585342" y="2890340"/>
                  <a:ext cx="363547" cy="51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45" extrusionOk="0">
                      <a:moveTo>
                        <a:pt x="240" y="1"/>
                      </a:moveTo>
                      <a:lnTo>
                        <a:pt x="1" y="445"/>
                      </a:lnTo>
                      <a:lnTo>
                        <a:pt x="147" y="311"/>
                      </a:lnTo>
                      <a:lnTo>
                        <a:pt x="3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6">
                  <a:extLst>
                    <a:ext uri="{FF2B5EF4-FFF2-40B4-BE49-F238E27FC236}">
                      <a16:creationId xmlns:a16="http://schemas.microsoft.com/office/drawing/2014/main" id="{E1AFBEDD-3A7C-ECEF-0BF8-F22A994C45A9}"/>
                    </a:ext>
                  </a:extLst>
                </p:cNvPr>
                <p:cNvSpPr/>
                <p:nvPr/>
              </p:nvSpPr>
              <p:spPr>
                <a:xfrm>
                  <a:off x="6000407" y="3428754"/>
                  <a:ext cx="560468" cy="8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72" extrusionOk="0">
                      <a:moveTo>
                        <a:pt x="36" y="0"/>
                      </a:moveTo>
                      <a:lnTo>
                        <a:pt x="1" y="71"/>
                      </a:lnTo>
                      <a:lnTo>
                        <a:pt x="427" y="71"/>
                      </a:lnTo>
                      <a:lnTo>
                        <a:pt x="48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6">
                  <a:extLst>
                    <a:ext uri="{FF2B5EF4-FFF2-40B4-BE49-F238E27FC236}">
                      <a16:creationId xmlns:a16="http://schemas.microsoft.com/office/drawing/2014/main" id="{DC1C4BF8-3C07-1F94-DC68-0B4835B9F2F9}"/>
                    </a:ext>
                  </a:extLst>
                </p:cNvPr>
                <p:cNvSpPr/>
                <p:nvPr/>
              </p:nvSpPr>
              <p:spPr>
                <a:xfrm>
                  <a:off x="6517760" y="2890340"/>
                  <a:ext cx="1533423" cy="118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018" extrusionOk="0">
                      <a:moveTo>
                        <a:pt x="1018" y="1"/>
                      </a:moveTo>
                      <a:lnTo>
                        <a:pt x="667" y="369"/>
                      </a:lnTo>
                      <a:lnTo>
                        <a:pt x="591" y="480"/>
                      </a:lnTo>
                      <a:lnTo>
                        <a:pt x="907" y="498"/>
                      </a:lnTo>
                      <a:lnTo>
                        <a:pt x="1222" y="183"/>
                      </a:lnTo>
                      <a:lnTo>
                        <a:pt x="1315" y="1"/>
                      </a:lnTo>
                      <a:close/>
                      <a:moveTo>
                        <a:pt x="480" y="556"/>
                      </a:moveTo>
                      <a:lnTo>
                        <a:pt x="1" y="1017"/>
                      </a:lnTo>
                      <a:lnTo>
                        <a:pt x="241" y="1017"/>
                      </a:lnTo>
                      <a:lnTo>
                        <a:pt x="503" y="556"/>
                      </a:lnTo>
                      <a:close/>
                      <a:moveTo>
                        <a:pt x="556" y="556"/>
                      </a:moveTo>
                      <a:lnTo>
                        <a:pt x="316" y="1017"/>
                      </a:lnTo>
                      <a:lnTo>
                        <a:pt x="369" y="1017"/>
                      </a:lnTo>
                      <a:lnTo>
                        <a:pt x="836" y="5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6">
                  <a:extLst>
                    <a:ext uri="{FF2B5EF4-FFF2-40B4-BE49-F238E27FC236}">
                      <a16:creationId xmlns:a16="http://schemas.microsoft.com/office/drawing/2014/main" id="{6247FB94-982E-2A03-A9BC-97C970AF97E9}"/>
                    </a:ext>
                  </a:extLst>
                </p:cNvPr>
                <p:cNvSpPr/>
                <p:nvPr/>
              </p:nvSpPr>
              <p:spPr>
                <a:xfrm>
                  <a:off x="7077060" y="3449731"/>
                  <a:ext cx="497547" cy="8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6" extrusionOk="0">
                      <a:moveTo>
                        <a:pt x="40" y="36"/>
                      </a:moveTo>
                      <a:lnTo>
                        <a:pt x="0" y="76"/>
                      </a:lnTo>
                      <a:lnTo>
                        <a:pt x="23" y="76"/>
                      </a:lnTo>
                      <a:lnTo>
                        <a:pt x="40" y="36"/>
                      </a:lnTo>
                      <a:close/>
                      <a:moveTo>
                        <a:pt x="111" y="0"/>
                      </a:moveTo>
                      <a:lnTo>
                        <a:pt x="76" y="76"/>
                      </a:lnTo>
                      <a:lnTo>
                        <a:pt x="356" y="76"/>
                      </a:lnTo>
                      <a:lnTo>
                        <a:pt x="427" y="18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6">
                  <a:extLst>
                    <a:ext uri="{FF2B5EF4-FFF2-40B4-BE49-F238E27FC236}">
                      <a16:creationId xmlns:a16="http://schemas.microsoft.com/office/drawing/2014/main" id="{300EA312-918E-19A7-0BE6-A6B02E2D0B4D}"/>
                    </a:ext>
                  </a:extLst>
                </p:cNvPr>
                <p:cNvSpPr/>
                <p:nvPr/>
              </p:nvSpPr>
              <p:spPr>
                <a:xfrm>
                  <a:off x="6797410" y="3320372"/>
                  <a:ext cx="497547" cy="75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649" extrusionOk="0">
                      <a:moveTo>
                        <a:pt x="427" y="0"/>
                      </a:moveTo>
                      <a:lnTo>
                        <a:pt x="280" y="147"/>
                      </a:lnTo>
                      <a:lnTo>
                        <a:pt x="263" y="187"/>
                      </a:lnTo>
                      <a:lnTo>
                        <a:pt x="1" y="648"/>
                      </a:lnTo>
                      <a:lnTo>
                        <a:pt x="76" y="648"/>
                      </a:lnTo>
                      <a:lnTo>
                        <a:pt x="316" y="187"/>
                      </a:lnTo>
                      <a:lnTo>
                        <a:pt x="351" y="111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6">
                  <a:extLst>
                    <a:ext uri="{FF2B5EF4-FFF2-40B4-BE49-F238E27FC236}">
                      <a16:creationId xmlns:a16="http://schemas.microsoft.com/office/drawing/2014/main" id="{42D500F8-F133-7FC3-0CCA-2660442D6627}"/>
                    </a:ext>
                  </a:extLst>
                </p:cNvPr>
                <p:cNvSpPr/>
                <p:nvPr/>
              </p:nvSpPr>
              <p:spPr>
                <a:xfrm>
                  <a:off x="6994330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5" y="240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6">
                  <a:extLst>
                    <a:ext uri="{FF2B5EF4-FFF2-40B4-BE49-F238E27FC236}">
                      <a16:creationId xmlns:a16="http://schemas.microsoft.com/office/drawing/2014/main" id="{013F0265-8C46-B11B-B40D-E3F19D4D23D6}"/>
                    </a:ext>
                  </a:extLst>
                </p:cNvPr>
                <p:cNvSpPr/>
                <p:nvPr/>
              </p:nvSpPr>
              <p:spPr>
                <a:xfrm>
                  <a:off x="6905774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70" y="24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6">
                  <a:extLst>
                    <a:ext uri="{FF2B5EF4-FFF2-40B4-BE49-F238E27FC236}">
                      <a16:creationId xmlns:a16="http://schemas.microsoft.com/office/drawing/2014/main" id="{7C088907-DE26-BA09-08DA-05B1AAC0D0AB}"/>
                    </a:ext>
                  </a:extLst>
                </p:cNvPr>
                <p:cNvSpPr/>
                <p:nvPr/>
              </p:nvSpPr>
              <p:spPr>
                <a:xfrm>
                  <a:off x="5980599" y="4225886"/>
                  <a:ext cx="192260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40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64" y="24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6">
                  <a:extLst>
                    <a:ext uri="{FF2B5EF4-FFF2-40B4-BE49-F238E27FC236}">
                      <a16:creationId xmlns:a16="http://schemas.microsoft.com/office/drawing/2014/main" id="{965FE69F-E45E-58C8-7B96-BB7DAB5A8B1E}"/>
                    </a:ext>
                  </a:extLst>
                </p:cNvPr>
                <p:cNvSpPr/>
                <p:nvPr/>
              </p:nvSpPr>
              <p:spPr>
                <a:xfrm>
                  <a:off x="5892043" y="4225886"/>
                  <a:ext cx="198087" cy="27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240" extrusionOk="0">
                      <a:moveTo>
                        <a:pt x="1" y="0"/>
                      </a:moveTo>
                      <a:lnTo>
                        <a:pt x="1" y="240"/>
                      </a:lnTo>
                      <a:lnTo>
                        <a:pt x="169" y="24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83" name="Google Shape;1283;p36">
            <a:extLst>
              <a:ext uri="{FF2B5EF4-FFF2-40B4-BE49-F238E27FC236}">
                <a16:creationId xmlns:a16="http://schemas.microsoft.com/office/drawing/2014/main" id="{9B5469D0-598A-62E0-6D12-772898AC0874}"/>
              </a:ext>
            </a:extLst>
          </p:cNvPr>
          <p:cNvGrpSpPr/>
          <p:nvPr/>
        </p:nvGrpSpPr>
        <p:grpSpPr>
          <a:xfrm>
            <a:off x="1994949" y="3471252"/>
            <a:ext cx="2102351" cy="1325907"/>
            <a:chOff x="1994949" y="3471252"/>
            <a:chExt cx="2102351" cy="1325907"/>
          </a:xfrm>
        </p:grpSpPr>
        <p:sp>
          <p:nvSpPr>
            <p:cNvPr id="1284" name="Google Shape;1284;p36">
              <a:extLst>
                <a:ext uri="{FF2B5EF4-FFF2-40B4-BE49-F238E27FC236}">
                  <a16:creationId xmlns:a16="http://schemas.microsoft.com/office/drawing/2014/main" id="{07CE39C7-F2A8-9234-BB69-27ADD43F7422}"/>
                </a:ext>
              </a:extLst>
            </p:cNvPr>
            <p:cNvSpPr/>
            <p:nvPr/>
          </p:nvSpPr>
          <p:spPr>
            <a:xfrm>
              <a:off x="1994949" y="4016905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36">
              <a:extLst>
                <a:ext uri="{FF2B5EF4-FFF2-40B4-BE49-F238E27FC236}">
                  <a16:creationId xmlns:a16="http://schemas.microsoft.com/office/drawing/2014/main" id="{BD9DE872-CDC4-2887-1690-EB665EFEB6BB}"/>
                </a:ext>
              </a:extLst>
            </p:cNvPr>
            <p:cNvGrpSpPr/>
            <p:nvPr/>
          </p:nvGrpSpPr>
          <p:grpSpPr>
            <a:xfrm>
              <a:off x="2795764" y="3471252"/>
              <a:ext cx="1301536" cy="1325907"/>
              <a:chOff x="7613187" y="366541"/>
              <a:chExt cx="1444385" cy="1471431"/>
            </a:xfrm>
          </p:grpSpPr>
          <p:sp>
            <p:nvSpPr>
              <p:cNvPr id="1286" name="Google Shape;1286;p36">
                <a:extLst>
                  <a:ext uri="{FF2B5EF4-FFF2-40B4-BE49-F238E27FC236}">
                    <a16:creationId xmlns:a16="http://schemas.microsoft.com/office/drawing/2014/main" id="{2D824382-5DC8-6B8C-7811-BB2DA8EDC425}"/>
                  </a:ext>
                </a:extLst>
              </p:cNvPr>
              <p:cNvSpPr/>
              <p:nvPr/>
            </p:nvSpPr>
            <p:spPr>
              <a:xfrm>
                <a:off x="7683027" y="487735"/>
                <a:ext cx="1306075" cy="1350209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944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3943"/>
                    </a:lnTo>
                    <a:lnTo>
                      <a:pt x="3815" y="3943"/>
                    </a:ln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>
                <a:extLst>
                  <a:ext uri="{FF2B5EF4-FFF2-40B4-BE49-F238E27FC236}">
                    <a16:creationId xmlns:a16="http://schemas.microsoft.com/office/drawing/2014/main" id="{AB343D01-6E60-7898-6385-6EFCB5CBEB70}"/>
                  </a:ext>
                </a:extLst>
              </p:cNvPr>
              <p:cNvSpPr/>
              <p:nvPr/>
            </p:nvSpPr>
            <p:spPr>
              <a:xfrm>
                <a:off x="7683027" y="963611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3"/>
                    </a:lnTo>
                    <a:lnTo>
                      <a:pt x="3815" y="93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>
                <a:extLst>
                  <a:ext uri="{FF2B5EF4-FFF2-40B4-BE49-F238E27FC236}">
                    <a16:creationId xmlns:a16="http://schemas.microsoft.com/office/drawing/2014/main" id="{2E179141-4747-0663-142A-E92789E8D1B3}"/>
                  </a:ext>
                </a:extLst>
              </p:cNvPr>
              <p:cNvSpPr/>
              <p:nvPr/>
            </p:nvSpPr>
            <p:spPr>
              <a:xfrm>
                <a:off x="8317062" y="507592"/>
                <a:ext cx="32181" cy="46832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68" extrusionOk="0">
                    <a:moveTo>
                      <a:pt x="0" y="0"/>
                    </a:moveTo>
                    <a:lnTo>
                      <a:pt x="0" y="1368"/>
                    </a:lnTo>
                    <a:lnTo>
                      <a:pt x="93" y="136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6">
                <a:extLst>
                  <a:ext uri="{FF2B5EF4-FFF2-40B4-BE49-F238E27FC236}">
                    <a16:creationId xmlns:a16="http://schemas.microsoft.com/office/drawing/2014/main" id="{74F03C5A-B671-D761-3732-5DDE5E1A1A06}"/>
                  </a:ext>
                </a:extLst>
              </p:cNvPr>
              <p:cNvSpPr/>
              <p:nvPr/>
            </p:nvSpPr>
            <p:spPr>
              <a:xfrm>
                <a:off x="8006891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0" y="0"/>
                    </a:moveTo>
                    <a:lnTo>
                      <a:pt x="0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>
                <a:extLst>
                  <a:ext uri="{FF2B5EF4-FFF2-40B4-BE49-F238E27FC236}">
                    <a16:creationId xmlns:a16="http://schemas.microsoft.com/office/drawing/2014/main" id="{6A490A1C-DF99-22A5-2FC8-529B779410A0}"/>
                  </a:ext>
                </a:extLst>
              </p:cNvPr>
              <p:cNvSpPr/>
              <p:nvPr/>
            </p:nvSpPr>
            <p:spPr>
              <a:xfrm>
                <a:off x="7683027" y="1285768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815" y="94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>
                <a:extLst>
                  <a:ext uri="{FF2B5EF4-FFF2-40B4-BE49-F238E27FC236}">
                    <a16:creationId xmlns:a16="http://schemas.microsoft.com/office/drawing/2014/main" id="{B95B3131-3DBE-E06D-5EA6-7033AFD2148C}"/>
                  </a:ext>
                </a:extLst>
              </p:cNvPr>
              <p:cNvSpPr/>
              <p:nvPr/>
            </p:nvSpPr>
            <p:spPr>
              <a:xfrm>
                <a:off x="8633052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1" y="0"/>
                    </a:moveTo>
                    <a:lnTo>
                      <a:pt x="1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>
                <a:extLst>
                  <a:ext uri="{FF2B5EF4-FFF2-40B4-BE49-F238E27FC236}">
                    <a16:creationId xmlns:a16="http://schemas.microsoft.com/office/drawing/2014/main" id="{BCB176A8-DB46-AC80-2447-4818CFAF03B5}"/>
                  </a:ext>
                </a:extLst>
              </p:cNvPr>
              <p:cNvSpPr/>
              <p:nvPr/>
            </p:nvSpPr>
            <p:spPr>
              <a:xfrm>
                <a:off x="8044892" y="691437"/>
                <a:ext cx="298189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1" extrusionOk="0">
                    <a:moveTo>
                      <a:pt x="71" y="0"/>
                    </a:moveTo>
                    <a:lnTo>
                      <a:pt x="0" y="54"/>
                    </a:lnTo>
                    <a:lnTo>
                      <a:pt x="813" y="871"/>
                    </a:lnTo>
                    <a:lnTo>
                      <a:pt x="848" y="831"/>
                    </a:lnTo>
                    <a:lnTo>
                      <a:pt x="871" y="813"/>
                    </a:lnTo>
                    <a:lnTo>
                      <a:pt x="848" y="77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>
                <a:extLst>
                  <a:ext uri="{FF2B5EF4-FFF2-40B4-BE49-F238E27FC236}">
                    <a16:creationId xmlns:a16="http://schemas.microsoft.com/office/drawing/2014/main" id="{C0C1FD10-DAF9-6686-3360-8D3C3C3AF06C}"/>
                  </a:ext>
                </a:extLst>
              </p:cNvPr>
              <p:cNvSpPr/>
              <p:nvPr/>
            </p:nvSpPr>
            <p:spPr>
              <a:xfrm>
                <a:off x="8322882" y="691437"/>
                <a:ext cx="304351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71" extrusionOk="0">
                    <a:moveTo>
                      <a:pt x="813" y="0"/>
                    </a:moveTo>
                    <a:lnTo>
                      <a:pt x="36" y="777"/>
                    </a:lnTo>
                    <a:lnTo>
                      <a:pt x="1" y="813"/>
                    </a:lnTo>
                    <a:lnTo>
                      <a:pt x="36" y="831"/>
                    </a:lnTo>
                    <a:lnTo>
                      <a:pt x="59" y="871"/>
                    </a:lnTo>
                    <a:lnTo>
                      <a:pt x="889" y="36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>
                <a:extLst>
                  <a:ext uri="{FF2B5EF4-FFF2-40B4-BE49-F238E27FC236}">
                    <a16:creationId xmlns:a16="http://schemas.microsoft.com/office/drawing/2014/main" id="{4D8B40B4-54FD-BFC6-9475-3FA239575C10}"/>
                  </a:ext>
                </a:extLst>
              </p:cNvPr>
              <p:cNvSpPr/>
              <p:nvPr/>
            </p:nvSpPr>
            <p:spPr>
              <a:xfrm>
                <a:off x="7683027" y="487735"/>
                <a:ext cx="1306075" cy="520022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1519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1519"/>
                    </a:lnTo>
                    <a:cubicBezTo>
                      <a:pt x="41" y="1519"/>
                      <a:pt x="76" y="1519"/>
                      <a:pt x="112" y="1483"/>
                    </a:cubicBezTo>
                    <a:lnTo>
                      <a:pt x="1905" y="151"/>
                    </a:lnTo>
                    <a:lnTo>
                      <a:pt x="3704" y="1483"/>
                    </a:lnTo>
                    <a:cubicBezTo>
                      <a:pt x="3721" y="1519"/>
                      <a:pt x="3775" y="1519"/>
                      <a:pt x="3815" y="1519"/>
                    </a:cubicBez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>
                <a:extLst>
                  <a:ext uri="{FF2B5EF4-FFF2-40B4-BE49-F238E27FC236}">
                    <a16:creationId xmlns:a16="http://schemas.microsoft.com/office/drawing/2014/main" id="{67021068-9266-6D46-04F0-EA169808B062}"/>
                  </a:ext>
                </a:extLst>
              </p:cNvPr>
              <p:cNvSpPr/>
              <p:nvPr/>
            </p:nvSpPr>
            <p:spPr>
              <a:xfrm>
                <a:off x="7613187" y="366541"/>
                <a:ext cx="1444385" cy="612798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790" extrusionOk="0">
                    <a:moveTo>
                      <a:pt x="2104" y="0"/>
                    </a:moveTo>
                    <a:cubicBezTo>
                      <a:pt x="2065" y="0"/>
                      <a:pt x="2027" y="15"/>
                      <a:pt x="1998" y="44"/>
                    </a:cubicBezTo>
                    <a:lnTo>
                      <a:pt x="94" y="1464"/>
                    </a:lnTo>
                    <a:cubicBezTo>
                      <a:pt x="23" y="1522"/>
                      <a:pt x="0" y="1633"/>
                      <a:pt x="58" y="1709"/>
                    </a:cubicBezTo>
                    <a:cubicBezTo>
                      <a:pt x="89" y="1761"/>
                      <a:pt x="140" y="1790"/>
                      <a:pt x="196" y="1790"/>
                    </a:cubicBezTo>
                    <a:cubicBezTo>
                      <a:pt x="235" y="1790"/>
                      <a:pt x="277" y="1775"/>
                      <a:pt x="316" y="1744"/>
                    </a:cubicBezTo>
                    <a:lnTo>
                      <a:pt x="2109" y="412"/>
                    </a:lnTo>
                    <a:lnTo>
                      <a:pt x="3908" y="1744"/>
                    </a:lnTo>
                    <a:cubicBezTo>
                      <a:pt x="3925" y="1780"/>
                      <a:pt x="3979" y="1780"/>
                      <a:pt x="4019" y="1780"/>
                    </a:cubicBezTo>
                    <a:cubicBezTo>
                      <a:pt x="4072" y="1780"/>
                      <a:pt x="4107" y="1762"/>
                      <a:pt x="4147" y="1709"/>
                    </a:cubicBezTo>
                    <a:cubicBezTo>
                      <a:pt x="4218" y="1633"/>
                      <a:pt x="4201" y="1522"/>
                      <a:pt x="4107" y="1464"/>
                    </a:cubicBezTo>
                    <a:lnTo>
                      <a:pt x="2220" y="44"/>
                    </a:lnTo>
                    <a:cubicBezTo>
                      <a:pt x="2185" y="15"/>
                      <a:pt x="2144" y="0"/>
                      <a:pt x="2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>
                <a:extLst>
                  <a:ext uri="{FF2B5EF4-FFF2-40B4-BE49-F238E27FC236}">
                    <a16:creationId xmlns:a16="http://schemas.microsoft.com/office/drawing/2014/main" id="{09C84A94-B46C-6432-F725-1C636151E290}"/>
                  </a:ext>
                </a:extLst>
              </p:cNvPr>
              <p:cNvSpPr/>
              <p:nvPr/>
            </p:nvSpPr>
            <p:spPr>
              <a:xfrm>
                <a:off x="8127057" y="1317607"/>
                <a:ext cx="418355" cy="520364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520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1221" y="1519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7" name="Google Shape;1297;p36">
            <a:extLst>
              <a:ext uri="{FF2B5EF4-FFF2-40B4-BE49-F238E27FC236}">
                <a16:creationId xmlns:a16="http://schemas.microsoft.com/office/drawing/2014/main" id="{E1B93E4F-8718-F387-D6CD-0C9EBE2641E1}"/>
              </a:ext>
            </a:extLst>
          </p:cNvPr>
          <p:cNvGrpSpPr/>
          <p:nvPr/>
        </p:nvGrpSpPr>
        <p:grpSpPr>
          <a:xfrm>
            <a:off x="714884" y="3047101"/>
            <a:ext cx="1888605" cy="1779962"/>
            <a:chOff x="714884" y="3047101"/>
            <a:chExt cx="1888605" cy="1779962"/>
          </a:xfrm>
        </p:grpSpPr>
        <p:grpSp>
          <p:nvGrpSpPr>
            <p:cNvPr id="1298" name="Google Shape;1298;p36">
              <a:extLst>
                <a:ext uri="{FF2B5EF4-FFF2-40B4-BE49-F238E27FC236}">
                  <a16:creationId xmlns:a16="http://schemas.microsoft.com/office/drawing/2014/main" id="{FCE31636-6C40-EF90-46E1-9CE8B3795A8E}"/>
                </a:ext>
              </a:extLst>
            </p:cNvPr>
            <p:cNvGrpSpPr/>
            <p:nvPr/>
          </p:nvGrpSpPr>
          <p:grpSpPr>
            <a:xfrm>
              <a:off x="714884" y="3047101"/>
              <a:ext cx="762398" cy="1750040"/>
              <a:chOff x="3425968" y="309125"/>
              <a:chExt cx="1614224" cy="3705356"/>
            </a:xfrm>
          </p:grpSpPr>
          <p:sp>
            <p:nvSpPr>
              <p:cNvPr id="1299" name="Google Shape;1299;p36">
                <a:extLst>
                  <a:ext uri="{FF2B5EF4-FFF2-40B4-BE49-F238E27FC236}">
                    <a16:creationId xmlns:a16="http://schemas.microsoft.com/office/drawing/2014/main" id="{DF4F1182-28BB-E817-D4CA-08311A8A860E}"/>
                  </a:ext>
                </a:extLst>
              </p:cNvPr>
              <p:cNvSpPr/>
              <p:nvPr/>
            </p:nvSpPr>
            <p:spPr>
              <a:xfrm>
                <a:off x="3425968" y="1538018"/>
                <a:ext cx="1614224" cy="247646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885" extrusionOk="0">
                    <a:moveTo>
                      <a:pt x="817" y="0"/>
                    </a:moveTo>
                    <a:lnTo>
                      <a:pt x="742" y="387"/>
                    </a:lnTo>
                    <a:lnTo>
                      <a:pt x="706" y="591"/>
                    </a:lnTo>
                    <a:lnTo>
                      <a:pt x="666" y="831"/>
                    </a:lnTo>
                    <a:lnTo>
                      <a:pt x="631" y="1035"/>
                    </a:lnTo>
                    <a:lnTo>
                      <a:pt x="595" y="1275"/>
                    </a:lnTo>
                    <a:lnTo>
                      <a:pt x="555" y="1479"/>
                    </a:lnTo>
                    <a:lnTo>
                      <a:pt x="0" y="4884"/>
                    </a:lnTo>
                    <a:lnTo>
                      <a:pt x="3184" y="4884"/>
                    </a:lnTo>
                    <a:lnTo>
                      <a:pt x="2629" y="1479"/>
                    </a:lnTo>
                    <a:lnTo>
                      <a:pt x="2593" y="1275"/>
                    </a:lnTo>
                    <a:lnTo>
                      <a:pt x="2553" y="1035"/>
                    </a:lnTo>
                    <a:lnTo>
                      <a:pt x="2518" y="831"/>
                    </a:lnTo>
                    <a:lnTo>
                      <a:pt x="2482" y="591"/>
                    </a:lnTo>
                    <a:lnTo>
                      <a:pt x="2442" y="387"/>
                    </a:lnTo>
                    <a:lnTo>
                      <a:pt x="2389" y="0"/>
                    </a:lnTo>
                    <a:close/>
                  </a:path>
                </a:pathLst>
              </a:custGeom>
              <a:solidFill>
                <a:srgbClr val="569692">
                  <a:alpha val="4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>
                <a:extLst>
                  <a:ext uri="{FF2B5EF4-FFF2-40B4-BE49-F238E27FC236}">
                    <a16:creationId xmlns:a16="http://schemas.microsoft.com/office/drawing/2014/main" id="{C49FA166-E4B9-81FD-A7E7-AAAFC921C22E}"/>
                  </a:ext>
                </a:extLst>
              </p:cNvPr>
              <p:cNvSpPr/>
              <p:nvPr/>
            </p:nvSpPr>
            <p:spPr>
              <a:xfrm>
                <a:off x="3425968" y="1538018"/>
                <a:ext cx="808633" cy="247646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885" extrusionOk="0">
                    <a:moveTo>
                      <a:pt x="817" y="0"/>
                    </a:moveTo>
                    <a:lnTo>
                      <a:pt x="0" y="4884"/>
                    </a:lnTo>
                    <a:lnTo>
                      <a:pt x="1594" y="4884"/>
                    </a:lnTo>
                    <a:lnTo>
                      <a:pt x="15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>
                <a:extLst>
                  <a:ext uri="{FF2B5EF4-FFF2-40B4-BE49-F238E27FC236}">
                    <a16:creationId xmlns:a16="http://schemas.microsoft.com/office/drawing/2014/main" id="{DD3984D9-23E7-6FD0-9959-DFD814B48BC6}"/>
                  </a:ext>
                </a:extLst>
              </p:cNvPr>
              <p:cNvSpPr/>
              <p:nvPr/>
            </p:nvSpPr>
            <p:spPr>
              <a:xfrm>
                <a:off x="3783893" y="1733708"/>
                <a:ext cx="900903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05" extrusionOk="0">
                    <a:moveTo>
                      <a:pt x="36" y="1"/>
                    </a:moveTo>
                    <a:lnTo>
                      <a:pt x="0" y="205"/>
                    </a:lnTo>
                    <a:lnTo>
                      <a:pt x="1776" y="205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>
                <a:extLst>
                  <a:ext uri="{FF2B5EF4-FFF2-40B4-BE49-F238E27FC236}">
                    <a16:creationId xmlns:a16="http://schemas.microsoft.com/office/drawing/2014/main" id="{1CEEA5BC-B9BF-F4C7-AF9A-0392F9249FD0}"/>
                  </a:ext>
                </a:extLst>
              </p:cNvPr>
              <p:cNvSpPr/>
              <p:nvPr/>
            </p:nvSpPr>
            <p:spPr>
              <a:xfrm>
                <a:off x="3745363" y="1958803"/>
                <a:ext cx="975430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05" extrusionOk="0">
                    <a:moveTo>
                      <a:pt x="36" y="1"/>
                    </a:moveTo>
                    <a:lnTo>
                      <a:pt x="1" y="205"/>
                    </a:lnTo>
                    <a:lnTo>
                      <a:pt x="1923" y="205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>
                <a:extLst>
                  <a:ext uri="{FF2B5EF4-FFF2-40B4-BE49-F238E27FC236}">
                    <a16:creationId xmlns:a16="http://schemas.microsoft.com/office/drawing/2014/main" id="{6A286E8D-6AC4-4646-75E8-D1429463C71E}"/>
                  </a:ext>
                </a:extLst>
              </p:cNvPr>
              <p:cNvSpPr/>
              <p:nvPr/>
            </p:nvSpPr>
            <p:spPr>
              <a:xfrm>
                <a:off x="3707340" y="2183897"/>
                <a:ext cx="1051477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205" extrusionOk="0">
                    <a:moveTo>
                      <a:pt x="40" y="1"/>
                    </a:moveTo>
                    <a:lnTo>
                      <a:pt x="0" y="205"/>
                    </a:lnTo>
                    <a:lnTo>
                      <a:pt x="2074" y="205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>
                <a:extLst>
                  <a:ext uri="{FF2B5EF4-FFF2-40B4-BE49-F238E27FC236}">
                    <a16:creationId xmlns:a16="http://schemas.microsoft.com/office/drawing/2014/main" id="{5D580395-4EE3-65DC-CF75-F86F76B1D64A}"/>
                  </a:ext>
                </a:extLst>
              </p:cNvPr>
              <p:cNvSpPr/>
              <p:nvPr/>
            </p:nvSpPr>
            <p:spPr>
              <a:xfrm>
                <a:off x="3783893" y="1733708"/>
                <a:ext cx="45070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5" extrusionOk="0">
                    <a:moveTo>
                      <a:pt x="36" y="1"/>
                    </a:moveTo>
                    <a:lnTo>
                      <a:pt x="0" y="205"/>
                    </a:lnTo>
                    <a:lnTo>
                      <a:pt x="888" y="205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>
                <a:extLst>
                  <a:ext uri="{FF2B5EF4-FFF2-40B4-BE49-F238E27FC236}">
                    <a16:creationId xmlns:a16="http://schemas.microsoft.com/office/drawing/2014/main" id="{6C57DA40-0783-A9BB-BACE-46D30F634BD5}"/>
                  </a:ext>
                </a:extLst>
              </p:cNvPr>
              <p:cNvSpPr/>
              <p:nvPr/>
            </p:nvSpPr>
            <p:spPr>
              <a:xfrm>
                <a:off x="3745363" y="1958803"/>
                <a:ext cx="489236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05" extrusionOk="0">
                    <a:moveTo>
                      <a:pt x="36" y="1"/>
                    </a:moveTo>
                    <a:lnTo>
                      <a:pt x="1" y="205"/>
                    </a:lnTo>
                    <a:lnTo>
                      <a:pt x="964" y="205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>
                <a:extLst>
                  <a:ext uri="{FF2B5EF4-FFF2-40B4-BE49-F238E27FC236}">
                    <a16:creationId xmlns:a16="http://schemas.microsoft.com/office/drawing/2014/main" id="{A930E3AD-BBB5-FFC5-F344-9F9B39023379}"/>
                  </a:ext>
                </a:extLst>
              </p:cNvPr>
              <p:cNvSpPr/>
              <p:nvPr/>
            </p:nvSpPr>
            <p:spPr>
              <a:xfrm>
                <a:off x="3707340" y="2183897"/>
                <a:ext cx="527259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05" extrusionOk="0">
                    <a:moveTo>
                      <a:pt x="40" y="1"/>
                    </a:moveTo>
                    <a:lnTo>
                      <a:pt x="0" y="205"/>
                    </a:lnTo>
                    <a:lnTo>
                      <a:pt x="1039" y="205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>
                <a:extLst>
                  <a:ext uri="{FF2B5EF4-FFF2-40B4-BE49-F238E27FC236}">
                    <a16:creationId xmlns:a16="http://schemas.microsoft.com/office/drawing/2014/main" id="{51828B21-1DC4-021E-C8CA-32A06EF51FA5}"/>
                  </a:ext>
                </a:extLst>
              </p:cNvPr>
              <p:cNvSpPr/>
              <p:nvPr/>
            </p:nvSpPr>
            <p:spPr>
              <a:xfrm>
                <a:off x="3774768" y="1452340"/>
                <a:ext cx="927773" cy="86182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70" extrusionOk="0">
                    <a:moveTo>
                      <a:pt x="1" y="1"/>
                    </a:moveTo>
                    <a:lnTo>
                      <a:pt x="1" y="169"/>
                    </a:lnTo>
                    <a:lnTo>
                      <a:pt x="1830" y="169"/>
                    </a:lnTo>
                    <a:lnTo>
                      <a:pt x="18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>
                <a:extLst>
                  <a:ext uri="{FF2B5EF4-FFF2-40B4-BE49-F238E27FC236}">
                    <a16:creationId xmlns:a16="http://schemas.microsoft.com/office/drawing/2014/main" id="{905BA2ED-2CAE-E1E4-EF20-5FA46C09D2E9}"/>
                  </a:ext>
                </a:extLst>
              </p:cNvPr>
              <p:cNvSpPr/>
              <p:nvPr/>
            </p:nvSpPr>
            <p:spPr>
              <a:xfrm>
                <a:off x="4234089" y="1452340"/>
                <a:ext cx="468450" cy="8618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70" extrusionOk="0">
                    <a:moveTo>
                      <a:pt x="0" y="1"/>
                    </a:moveTo>
                    <a:lnTo>
                      <a:pt x="0" y="169"/>
                    </a:lnTo>
                    <a:lnTo>
                      <a:pt x="924" y="169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9" name="Google Shape;1309;p36">
                <a:extLst>
                  <a:ext uri="{FF2B5EF4-FFF2-40B4-BE49-F238E27FC236}">
                    <a16:creationId xmlns:a16="http://schemas.microsoft.com/office/drawing/2014/main" id="{B7E08D8D-F3B5-5D45-333D-03211FB8F56E}"/>
                  </a:ext>
                </a:extLst>
              </p:cNvPr>
              <p:cNvGrpSpPr/>
              <p:nvPr/>
            </p:nvGrpSpPr>
            <p:grpSpPr>
              <a:xfrm>
                <a:off x="3774768" y="309125"/>
                <a:ext cx="919155" cy="927723"/>
                <a:chOff x="3774768" y="309125"/>
                <a:chExt cx="919155" cy="927723"/>
              </a:xfrm>
            </p:grpSpPr>
            <p:sp>
              <p:nvSpPr>
                <p:cNvPr id="1310" name="Google Shape;1310;p36">
                  <a:extLst>
                    <a:ext uri="{FF2B5EF4-FFF2-40B4-BE49-F238E27FC236}">
                      <a16:creationId xmlns:a16="http://schemas.microsoft.com/office/drawing/2014/main" id="{6B28B1E8-F48A-9488-CC9E-8C420A16F1AF}"/>
                    </a:ext>
                  </a:extLst>
                </p:cNvPr>
                <p:cNvSpPr/>
                <p:nvPr/>
              </p:nvSpPr>
              <p:spPr>
                <a:xfrm>
                  <a:off x="3774768" y="309125"/>
                  <a:ext cx="919155" cy="92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3" h="1830" extrusionOk="0">
                      <a:moveTo>
                        <a:pt x="906" y="0"/>
                      </a:moveTo>
                      <a:cubicBezTo>
                        <a:pt x="405" y="0"/>
                        <a:pt x="1" y="426"/>
                        <a:pt x="1" y="924"/>
                      </a:cubicBezTo>
                      <a:cubicBezTo>
                        <a:pt x="1" y="1425"/>
                        <a:pt x="405" y="1829"/>
                        <a:pt x="906" y="1829"/>
                      </a:cubicBezTo>
                      <a:cubicBezTo>
                        <a:pt x="1404" y="1829"/>
                        <a:pt x="1812" y="1425"/>
                        <a:pt x="1812" y="924"/>
                      </a:cubicBezTo>
                      <a:cubicBezTo>
                        <a:pt x="1812" y="426"/>
                        <a:pt x="1404" y="0"/>
                        <a:pt x="9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6">
                  <a:extLst>
                    <a:ext uri="{FF2B5EF4-FFF2-40B4-BE49-F238E27FC236}">
                      <a16:creationId xmlns:a16="http://schemas.microsoft.com/office/drawing/2014/main" id="{BFF57199-208F-E1E0-5AD8-3FEB4F52385B}"/>
                    </a:ext>
                  </a:extLst>
                </p:cNvPr>
                <p:cNvSpPr/>
                <p:nvPr/>
              </p:nvSpPr>
              <p:spPr>
                <a:xfrm>
                  <a:off x="4101261" y="664510"/>
                  <a:ext cx="497854" cy="49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972" extrusionOk="0">
                      <a:moveTo>
                        <a:pt x="982" y="1"/>
                      </a:moveTo>
                      <a:lnTo>
                        <a:pt x="982" y="1"/>
                      </a:lnTo>
                      <a:cubicBezTo>
                        <a:pt x="760" y="18"/>
                        <a:pt x="595" y="41"/>
                        <a:pt x="467" y="94"/>
                      </a:cubicBezTo>
                      <a:cubicBezTo>
                        <a:pt x="427" y="94"/>
                        <a:pt x="391" y="112"/>
                        <a:pt x="356" y="129"/>
                      </a:cubicBezTo>
                      <a:cubicBezTo>
                        <a:pt x="187" y="205"/>
                        <a:pt x="76" y="316"/>
                        <a:pt x="40" y="427"/>
                      </a:cubicBezTo>
                      <a:cubicBezTo>
                        <a:pt x="0" y="485"/>
                        <a:pt x="0" y="556"/>
                        <a:pt x="0" y="613"/>
                      </a:cubicBezTo>
                      <a:lnTo>
                        <a:pt x="0" y="667"/>
                      </a:lnTo>
                      <a:lnTo>
                        <a:pt x="23" y="684"/>
                      </a:lnTo>
                      <a:lnTo>
                        <a:pt x="23" y="707"/>
                      </a:lnTo>
                      <a:cubicBezTo>
                        <a:pt x="40" y="724"/>
                        <a:pt x="40" y="760"/>
                        <a:pt x="58" y="778"/>
                      </a:cubicBezTo>
                      <a:cubicBezTo>
                        <a:pt x="58" y="778"/>
                        <a:pt x="76" y="795"/>
                        <a:pt x="76" y="818"/>
                      </a:cubicBezTo>
                      <a:lnTo>
                        <a:pt x="94" y="835"/>
                      </a:lnTo>
                      <a:lnTo>
                        <a:pt x="40" y="889"/>
                      </a:lnTo>
                      <a:lnTo>
                        <a:pt x="76" y="946"/>
                      </a:lnTo>
                      <a:lnTo>
                        <a:pt x="134" y="871"/>
                      </a:lnTo>
                      <a:cubicBezTo>
                        <a:pt x="209" y="934"/>
                        <a:pt x="302" y="971"/>
                        <a:pt x="405" y="971"/>
                      </a:cubicBezTo>
                      <a:cubicBezTo>
                        <a:pt x="453" y="971"/>
                        <a:pt x="503" y="963"/>
                        <a:pt x="555" y="946"/>
                      </a:cubicBezTo>
                      <a:cubicBezTo>
                        <a:pt x="555" y="929"/>
                        <a:pt x="578" y="929"/>
                        <a:pt x="595" y="929"/>
                      </a:cubicBezTo>
                      <a:cubicBezTo>
                        <a:pt x="666" y="889"/>
                        <a:pt x="742" y="818"/>
                        <a:pt x="800" y="707"/>
                      </a:cubicBezTo>
                      <a:cubicBezTo>
                        <a:pt x="888" y="556"/>
                        <a:pt x="964" y="334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36">
                  <a:extLst>
                    <a:ext uri="{FF2B5EF4-FFF2-40B4-BE49-F238E27FC236}">
                      <a16:creationId xmlns:a16="http://schemas.microsoft.com/office/drawing/2014/main" id="{3A086E85-AAB4-9ED2-6EB4-54A7AC7E5E5E}"/>
                    </a:ext>
                  </a:extLst>
                </p:cNvPr>
                <p:cNvSpPr/>
                <p:nvPr/>
              </p:nvSpPr>
              <p:spPr>
                <a:xfrm>
                  <a:off x="4101261" y="664510"/>
                  <a:ext cx="497854" cy="45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907" extrusionOk="0">
                      <a:moveTo>
                        <a:pt x="982" y="1"/>
                      </a:moveTo>
                      <a:lnTo>
                        <a:pt x="982" y="1"/>
                      </a:lnTo>
                      <a:cubicBezTo>
                        <a:pt x="760" y="18"/>
                        <a:pt x="595" y="41"/>
                        <a:pt x="467" y="94"/>
                      </a:cubicBezTo>
                      <a:cubicBezTo>
                        <a:pt x="427" y="94"/>
                        <a:pt x="391" y="112"/>
                        <a:pt x="356" y="129"/>
                      </a:cubicBezTo>
                      <a:cubicBezTo>
                        <a:pt x="187" y="205"/>
                        <a:pt x="76" y="316"/>
                        <a:pt x="40" y="427"/>
                      </a:cubicBezTo>
                      <a:cubicBezTo>
                        <a:pt x="0" y="485"/>
                        <a:pt x="0" y="556"/>
                        <a:pt x="0" y="613"/>
                      </a:cubicBezTo>
                      <a:cubicBezTo>
                        <a:pt x="0" y="631"/>
                        <a:pt x="0" y="649"/>
                        <a:pt x="23" y="684"/>
                      </a:cubicBezTo>
                      <a:lnTo>
                        <a:pt x="23" y="707"/>
                      </a:lnTo>
                      <a:cubicBezTo>
                        <a:pt x="40" y="724"/>
                        <a:pt x="40" y="760"/>
                        <a:pt x="58" y="778"/>
                      </a:cubicBezTo>
                      <a:cubicBezTo>
                        <a:pt x="58" y="778"/>
                        <a:pt x="76" y="795"/>
                        <a:pt x="76" y="818"/>
                      </a:cubicBezTo>
                      <a:cubicBezTo>
                        <a:pt x="94" y="818"/>
                        <a:pt x="94" y="835"/>
                        <a:pt x="94" y="835"/>
                      </a:cubicBezTo>
                      <a:lnTo>
                        <a:pt x="40" y="889"/>
                      </a:lnTo>
                      <a:lnTo>
                        <a:pt x="58" y="906"/>
                      </a:lnTo>
                      <a:lnTo>
                        <a:pt x="98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36">
                  <a:extLst>
                    <a:ext uri="{FF2B5EF4-FFF2-40B4-BE49-F238E27FC236}">
                      <a16:creationId xmlns:a16="http://schemas.microsoft.com/office/drawing/2014/main" id="{CB4D0495-7E2B-A849-6D2A-2E998C6FCE6E}"/>
                    </a:ext>
                  </a:extLst>
                </p:cNvPr>
                <p:cNvSpPr/>
                <p:nvPr/>
              </p:nvSpPr>
              <p:spPr>
                <a:xfrm>
                  <a:off x="4281238" y="711659"/>
                  <a:ext cx="113057" cy="1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392" extrusionOk="0">
                      <a:moveTo>
                        <a:pt x="112" y="1"/>
                      </a:moveTo>
                      <a:cubicBezTo>
                        <a:pt x="72" y="1"/>
                        <a:pt x="36" y="19"/>
                        <a:pt x="1" y="36"/>
                      </a:cubicBezTo>
                      <a:lnTo>
                        <a:pt x="147" y="392"/>
                      </a:lnTo>
                      <a:lnTo>
                        <a:pt x="223" y="29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6">
                  <a:extLst>
                    <a:ext uri="{FF2B5EF4-FFF2-40B4-BE49-F238E27FC236}">
                      <a16:creationId xmlns:a16="http://schemas.microsoft.com/office/drawing/2014/main" id="{6823C362-39FC-036D-C083-DD5E88F3932D}"/>
                    </a:ext>
                  </a:extLst>
                </p:cNvPr>
                <p:cNvSpPr/>
                <p:nvPr/>
              </p:nvSpPr>
              <p:spPr>
                <a:xfrm>
                  <a:off x="4204684" y="945878"/>
                  <a:ext cx="302160" cy="1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74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391" y="374"/>
                      </a:lnTo>
                      <a:cubicBezTo>
                        <a:pt x="462" y="334"/>
                        <a:pt x="538" y="263"/>
                        <a:pt x="596" y="152"/>
                      </a:cubicBez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6">
                  <a:extLst>
                    <a:ext uri="{FF2B5EF4-FFF2-40B4-BE49-F238E27FC236}">
                      <a16:creationId xmlns:a16="http://schemas.microsoft.com/office/drawing/2014/main" id="{9EA5B339-0AA5-4A5B-DEEB-07E4B1E70EA3}"/>
                    </a:ext>
                  </a:extLst>
                </p:cNvPr>
                <p:cNvSpPr/>
                <p:nvPr/>
              </p:nvSpPr>
              <p:spPr>
                <a:xfrm>
                  <a:off x="3896442" y="515969"/>
                  <a:ext cx="272755" cy="27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537" extrusionOk="0">
                      <a:moveTo>
                        <a:pt x="0" y="1"/>
                      </a:moveTo>
                      <a:cubicBezTo>
                        <a:pt x="18" y="183"/>
                        <a:pt x="54" y="294"/>
                        <a:pt x="111" y="387"/>
                      </a:cubicBezTo>
                      <a:cubicBezTo>
                        <a:pt x="129" y="445"/>
                        <a:pt x="182" y="480"/>
                        <a:pt x="222" y="498"/>
                      </a:cubicBezTo>
                      <a:lnTo>
                        <a:pt x="240" y="516"/>
                      </a:lnTo>
                      <a:cubicBezTo>
                        <a:pt x="273" y="530"/>
                        <a:pt x="303" y="536"/>
                        <a:pt x="331" y="536"/>
                      </a:cubicBezTo>
                      <a:cubicBezTo>
                        <a:pt x="382" y="536"/>
                        <a:pt x="425" y="515"/>
                        <a:pt x="462" y="480"/>
                      </a:cubicBezTo>
                      <a:lnTo>
                        <a:pt x="498" y="516"/>
                      </a:lnTo>
                      <a:lnTo>
                        <a:pt x="515" y="480"/>
                      </a:lnTo>
                      <a:lnTo>
                        <a:pt x="480" y="462"/>
                      </a:lnTo>
                      <a:lnTo>
                        <a:pt x="498" y="445"/>
                      </a:lnTo>
                      <a:lnTo>
                        <a:pt x="515" y="422"/>
                      </a:lnTo>
                      <a:cubicBezTo>
                        <a:pt x="515" y="405"/>
                        <a:pt x="515" y="387"/>
                        <a:pt x="538" y="387"/>
                      </a:cubicBezTo>
                      <a:lnTo>
                        <a:pt x="538" y="369"/>
                      </a:lnTo>
                      <a:lnTo>
                        <a:pt x="538" y="351"/>
                      </a:lnTo>
                      <a:lnTo>
                        <a:pt x="538" y="334"/>
                      </a:lnTo>
                      <a:cubicBezTo>
                        <a:pt x="538" y="294"/>
                        <a:pt x="538" y="258"/>
                        <a:pt x="515" y="223"/>
                      </a:cubicBezTo>
                      <a:cubicBezTo>
                        <a:pt x="498" y="165"/>
                        <a:pt x="444" y="112"/>
                        <a:pt x="351" y="72"/>
                      </a:cubicBezTo>
                      <a:cubicBezTo>
                        <a:pt x="333" y="54"/>
                        <a:pt x="316" y="54"/>
                        <a:pt x="293" y="36"/>
                      </a:cubicBezTo>
                      <a:cubicBezTo>
                        <a:pt x="222" y="18"/>
                        <a:pt x="12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36">
                  <a:extLst>
                    <a:ext uri="{FF2B5EF4-FFF2-40B4-BE49-F238E27FC236}">
                      <a16:creationId xmlns:a16="http://schemas.microsoft.com/office/drawing/2014/main" id="{57B16809-07DB-CE47-FA28-121A79935DCF}"/>
                    </a:ext>
                  </a:extLst>
                </p:cNvPr>
                <p:cNvSpPr/>
                <p:nvPr/>
              </p:nvSpPr>
              <p:spPr>
                <a:xfrm>
                  <a:off x="3896442" y="515969"/>
                  <a:ext cx="272755" cy="25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98" extrusionOk="0">
                      <a:moveTo>
                        <a:pt x="0" y="1"/>
                      </a:moveTo>
                      <a:lnTo>
                        <a:pt x="515" y="498"/>
                      </a:lnTo>
                      <a:lnTo>
                        <a:pt x="515" y="480"/>
                      </a:lnTo>
                      <a:lnTo>
                        <a:pt x="480" y="462"/>
                      </a:lnTo>
                      <a:lnTo>
                        <a:pt x="498" y="445"/>
                      </a:lnTo>
                      <a:lnTo>
                        <a:pt x="515" y="422"/>
                      </a:lnTo>
                      <a:cubicBezTo>
                        <a:pt x="515" y="405"/>
                        <a:pt x="515" y="387"/>
                        <a:pt x="538" y="387"/>
                      </a:cubicBezTo>
                      <a:lnTo>
                        <a:pt x="538" y="369"/>
                      </a:lnTo>
                      <a:lnTo>
                        <a:pt x="538" y="334"/>
                      </a:lnTo>
                      <a:cubicBezTo>
                        <a:pt x="538" y="294"/>
                        <a:pt x="538" y="258"/>
                        <a:pt x="515" y="223"/>
                      </a:cubicBezTo>
                      <a:cubicBezTo>
                        <a:pt x="498" y="165"/>
                        <a:pt x="444" y="112"/>
                        <a:pt x="351" y="72"/>
                      </a:cubicBezTo>
                      <a:cubicBezTo>
                        <a:pt x="333" y="54"/>
                        <a:pt x="316" y="54"/>
                        <a:pt x="293" y="36"/>
                      </a:cubicBezTo>
                      <a:cubicBezTo>
                        <a:pt x="222" y="18"/>
                        <a:pt x="12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6">
                  <a:extLst>
                    <a:ext uri="{FF2B5EF4-FFF2-40B4-BE49-F238E27FC236}">
                      <a16:creationId xmlns:a16="http://schemas.microsoft.com/office/drawing/2014/main" id="{52F55596-4A4A-495A-A856-D6380FC36EAB}"/>
                    </a:ext>
                  </a:extLst>
                </p:cNvPr>
                <p:cNvSpPr/>
                <p:nvPr/>
              </p:nvSpPr>
              <p:spPr>
                <a:xfrm>
                  <a:off x="4008991" y="534219"/>
                  <a:ext cx="65907" cy="1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223" extrusionOk="0">
                      <a:moveTo>
                        <a:pt x="71" y="0"/>
                      </a:moveTo>
                      <a:lnTo>
                        <a:pt x="0" y="164"/>
                      </a:lnTo>
                      <a:lnTo>
                        <a:pt x="54" y="222"/>
                      </a:lnTo>
                      <a:lnTo>
                        <a:pt x="129" y="36"/>
                      </a:lnTo>
                      <a:cubicBezTo>
                        <a:pt x="111" y="18"/>
                        <a:pt x="94" y="18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6">
                  <a:extLst>
                    <a:ext uri="{FF2B5EF4-FFF2-40B4-BE49-F238E27FC236}">
                      <a16:creationId xmlns:a16="http://schemas.microsoft.com/office/drawing/2014/main" id="{62A4B0E2-DDD3-1222-D17F-47376B4A93AD}"/>
                    </a:ext>
                  </a:extLst>
                </p:cNvPr>
                <p:cNvSpPr/>
                <p:nvPr/>
              </p:nvSpPr>
              <p:spPr>
                <a:xfrm>
                  <a:off x="3952717" y="664510"/>
                  <a:ext cx="160206" cy="10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05" extrusionOk="0">
                      <a:moveTo>
                        <a:pt x="205" y="1"/>
                      </a:moveTo>
                      <a:lnTo>
                        <a:pt x="0" y="94"/>
                      </a:lnTo>
                      <a:cubicBezTo>
                        <a:pt x="18" y="152"/>
                        <a:pt x="71" y="187"/>
                        <a:pt x="111" y="205"/>
                      </a:cubicBezTo>
                      <a:lnTo>
                        <a:pt x="316" y="129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9" name="Google Shape;1319;p36">
              <a:extLst>
                <a:ext uri="{FF2B5EF4-FFF2-40B4-BE49-F238E27FC236}">
                  <a16:creationId xmlns:a16="http://schemas.microsoft.com/office/drawing/2014/main" id="{FBEB6BFE-CE26-F87A-AF86-A08366A8FE73}"/>
                </a:ext>
              </a:extLst>
            </p:cNvPr>
            <p:cNvGrpSpPr/>
            <p:nvPr/>
          </p:nvGrpSpPr>
          <p:grpSpPr>
            <a:xfrm>
              <a:off x="1710073" y="4519105"/>
              <a:ext cx="893416" cy="304351"/>
              <a:chOff x="2826048" y="3938787"/>
              <a:chExt cx="893416" cy="304351"/>
            </a:xfrm>
          </p:grpSpPr>
          <p:sp>
            <p:nvSpPr>
              <p:cNvPr id="1320" name="Google Shape;1320;p36">
                <a:extLst>
                  <a:ext uri="{FF2B5EF4-FFF2-40B4-BE49-F238E27FC236}">
                    <a16:creationId xmlns:a16="http://schemas.microsoft.com/office/drawing/2014/main" id="{E00944DF-3578-DDB6-6BC9-B8C801DAB7B9}"/>
                  </a:ext>
                </a:extLst>
              </p:cNvPr>
              <p:cNvSpPr/>
              <p:nvPr/>
            </p:nvSpPr>
            <p:spPr>
              <a:xfrm>
                <a:off x="2826048" y="3964434"/>
                <a:ext cx="689648" cy="27870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391" extrusionOk="0">
                    <a:moveTo>
                      <a:pt x="1941" y="1"/>
                    </a:moveTo>
                    <a:cubicBezTo>
                      <a:pt x="1608" y="1"/>
                      <a:pt x="1310" y="205"/>
                      <a:pt x="1164" y="480"/>
                    </a:cubicBezTo>
                    <a:cubicBezTo>
                      <a:pt x="1035" y="369"/>
                      <a:pt x="866" y="316"/>
                      <a:pt x="702" y="316"/>
                    </a:cubicBezTo>
                    <a:cubicBezTo>
                      <a:pt x="311" y="316"/>
                      <a:pt x="0" y="631"/>
                      <a:pt x="0" y="1018"/>
                    </a:cubicBezTo>
                    <a:cubicBezTo>
                      <a:pt x="0" y="1146"/>
                      <a:pt x="36" y="1280"/>
                      <a:pt x="89" y="1391"/>
                    </a:cubicBezTo>
                    <a:lnTo>
                      <a:pt x="3441" y="1391"/>
                    </a:lnTo>
                    <a:lnTo>
                      <a:pt x="3441" y="1297"/>
                    </a:lnTo>
                    <a:cubicBezTo>
                      <a:pt x="3441" y="1058"/>
                      <a:pt x="3255" y="853"/>
                      <a:pt x="3015" y="853"/>
                    </a:cubicBezTo>
                    <a:cubicBezTo>
                      <a:pt x="2957" y="853"/>
                      <a:pt x="2904" y="871"/>
                      <a:pt x="2846" y="889"/>
                    </a:cubicBezTo>
                    <a:cubicBezTo>
                      <a:pt x="2846" y="409"/>
                      <a:pt x="2442" y="1"/>
                      <a:pt x="1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>
                <a:extLst>
                  <a:ext uri="{FF2B5EF4-FFF2-40B4-BE49-F238E27FC236}">
                    <a16:creationId xmlns:a16="http://schemas.microsoft.com/office/drawing/2014/main" id="{67AD1790-F28E-01BE-F8F9-69089946485D}"/>
                  </a:ext>
                </a:extLst>
              </p:cNvPr>
              <p:cNvSpPr/>
              <p:nvPr/>
            </p:nvSpPr>
            <p:spPr>
              <a:xfrm>
                <a:off x="3029816" y="3938787"/>
                <a:ext cx="689648" cy="30435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519" extrusionOk="0">
                    <a:moveTo>
                      <a:pt x="462" y="0"/>
                    </a:moveTo>
                    <a:cubicBezTo>
                      <a:pt x="462" y="0"/>
                      <a:pt x="333" y="164"/>
                      <a:pt x="351" y="369"/>
                    </a:cubicBezTo>
                    <a:cubicBezTo>
                      <a:pt x="275" y="298"/>
                      <a:pt x="164" y="240"/>
                      <a:pt x="0" y="240"/>
                    </a:cubicBezTo>
                    <a:cubicBezTo>
                      <a:pt x="0" y="240"/>
                      <a:pt x="18" y="497"/>
                      <a:pt x="240" y="631"/>
                    </a:cubicBezTo>
                    <a:cubicBezTo>
                      <a:pt x="93" y="759"/>
                      <a:pt x="0" y="941"/>
                      <a:pt x="0" y="1146"/>
                    </a:cubicBezTo>
                    <a:cubicBezTo>
                      <a:pt x="0" y="1274"/>
                      <a:pt x="36" y="1408"/>
                      <a:pt x="93" y="1519"/>
                    </a:cubicBezTo>
                    <a:lnTo>
                      <a:pt x="3441" y="1519"/>
                    </a:lnTo>
                    <a:lnTo>
                      <a:pt x="3441" y="1425"/>
                    </a:lnTo>
                    <a:cubicBezTo>
                      <a:pt x="3441" y="1186"/>
                      <a:pt x="3255" y="981"/>
                      <a:pt x="3015" y="981"/>
                    </a:cubicBezTo>
                    <a:cubicBezTo>
                      <a:pt x="2957" y="981"/>
                      <a:pt x="2904" y="999"/>
                      <a:pt x="2868" y="1017"/>
                    </a:cubicBezTo>
                    <a:cubicBezTo>
                      <a:pt x="2846" y="537"/>
                      <a:pt x="2442" y="129"/>
                      <a:pt x="1958" y="129"/>
                    </a:cubicBezTo>
                    <a:cubicBezTo>
                      <a:pt x="1607" y="129"/>
                      <a:pt x="1314" y="333"/>
                      <a:pt x="1163" y="608"/>
                    </a:cubicBezTo>
                    <a:cubicBezTo>
                      <a:pt x="1035" y="497"/>
                      <a:pt x="888" y="444"/>
                      <a:pt x="719" y="444"/>
                    </a:cubicBezTo>
                    <a:cubicBezTo>
                      <a:pt x="684" y="444"/>
                      <a:pt x="648" y="444"/>
                      <a:pt x="608" y="462"/>
                    </a:cubicBezTo>
                    <a:cubicBezTo>
                      <a:pt x="626" y="333"/>
                      <a:pt x="626" y="164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>
                <a:extLst>
                  <a:ext uri="{FF2B5EF4-FFF2-40B4-BE49-F238E27FC236}">
                    <a16:creationId xmlns:a16="http://schemas.microsoft.com/office/drawing/2014/main" id="{03F106E7-BEF1-2A56-4460-C151FBDBB2F0}"/>
                  </a:ext>
                </a:extLst>
              </p:cNvPr>
              <p:cNvSpPr/>
              <p:nvPr/>
            </p:nvSpPr>
            <p:spPr>
              <a:xfrm>
                <a:off x="3003970" y="4079241"/>
                <a:ext cx="411144" cy="163897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18" extrusionOk="0">
                    <a:moveTo>
                      <a:pt x="1164" y="1"/>
                    </a:moveTo>
                    <a:cubicBezTo>
                      <a:pt x="959" y="1"/>
                      <a:pt x="795" y="112"/>
                      <a:pt x="702" y="280"/>
                    </a:cubicBezTo>
                    <a:cubicBezTo>
                      <a:pt x="626" y="205"/>
                      <a:pt x="533" y="169"/>
                      <a:pt x="422" y="169"/>
                    </a:cubicBezTo>
                    <a:cubicBezTo>
                      <a:pt x="200" y="169"/>
                      <a:pt x="0" y="374"/>
                      <a:pt x="0" y="596"/>
                    </a:cubicBezTo>
                    <a:cubicBezTo>
                      <a:pt x="0" y="667"/>
                      <a:pt x="18" y="742"/>
                      <a:pt x="54" y="818"/>
                    </a:cubicBezTo>
                    <a:lnTo>
                      <a:pt x="2052" y="818"/>
                    </a:lnTo>
                    <a:lnTo>
                      <a:pt x="2052" y="760"/>
                    </a:lnTo>
                    <a:cubicBezTo>
                      <a:pt x="2052" y="613"/>
                      <a:pt x="1941" y="502"/>
                      <a:pt x="1794" y="502"/>
                    </a:cubicBezTo>
                    <a:cubicBezTo>
                      <a:pt x="1754" y="502"/>
                      <a:pt x="1736" y="502"/>
                      <a:pt x="1701" y="520"/>
                    </a:cubicBezTo>
                    <a:cubicBezTo>
                      <a:pt x="1701" y="223"/>
                      <a:pt x="1461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>
                <a:extLst>
                  <a:ext uri="{FF2B5EF4-FFF2-40B4-BE49-F238E27FC236}">
                    <a16:creationId xmlns:a16="http://schemas.microsoft.com/office/drawing/2014/main" id="{DEBD9D1C-0E6D-876A-D53B-53942DC447AA}"/>
                  </a:ext>
                </a:extLst>
              </p:cNvPr>
              <p:cNvSpPr/>
              <p:nvPr/>
            </p:nvSpPr>
            <p:spPr>
              <a:xfrm>
                <a:off x="2866120" y="4142356"/>
                <a:ext cx="66921" cy="510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5" extrusionOk="0">
                    <a:moveTo>
                      <a:pt x="76" y="1"/>
                    </a:moveTo>
                    <a:cubicBezTo>
                      <a:pt x="76" y="1"/>
                      <a:pt x="76" y="76"/>
                      <a:pt x="133" y="130"/>
                    </a:cubicBezTo>
                    <a:cubicBezTo>
                      <a:pt x="93" y="130"/>
                      <a:pt x="58" y="147"/>
                      <a:pt x="0" y="170"/>
                    </a:cubicBezTo>
                    <a:cubicBezTo>
                      <a:pt x="0" y="170"/>
                      <a:pt x="78" y="254"/>
                      <a:pt x="190" y="254"/>
                    </a:cubicBezTo>
                    <a:cubicBezTo>
                      <a:pt x="233" y="254"/>
                      <a:pt x="282" y="241"/>
                      <a:pt x="333" y="205"/>
                    </a:cubicBezTo>
                    <a:cubicBezTo>
                      <a:pt x="333" y="205"/>
                      <a:pt x="280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>
                <a:extLst>
                  <a:ext uri="{FF2B5EF4-FFF2-40B4-BE49-F238E27FC236}">
                    <a16:creationId xmlns:a16="http://schemas.microsoft.com/office/drawing/2014/main" id="{95805341-51B0-59A4-68C7-16318B734A5E}"/>
                  </a:ext>
                </a:extLst>
              </p:cNvPr>
              <p:cNvSpPr/>
              <p:nvPr/>
            </p:nvSpPr>
            <p:spPr>
              <a:xfrm>
                <a:off x="2966502" y="4053395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130" y="1"/>
                    </a:moveTo>
                    <a:cubicBezTo>
                      <a:pt x="130" y="1"/>
                      <a:pt x="112" y="36"/>
                      <a:pt x="112" y="94"/>
                    </a:cubicBezTo>
                    <a:cubicBezTo>
                      <a:pt x="94" y="76"/>
                      <a:pt x="54" y="59"/>
                      <a:pt x="19" y="59"/>
                    </a:cubicBezTo>
                    <a:cubicBezTo>
                      <a:pt x="19" y="59"/>
                      <a:pt x="1" y="205"/>
                      <a:pt x="165" y="241"/>
                    </a:cubicBezTo>
                    <a:cubicBezTo>
                      <a:pt x="165" y="241"/>
                      <a:pt x="241" y="112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>
                <a:extLst>
                  <a:ext uri="{FF2B5EF4-FFF2-40B4-BE49-F238E27FC236}">
                    <a16:creationId xmlns:a16="http://schemas.microsoft.com/office/drawing/2014/main" id="{4C564ADF-C240-8D6B-9EEE-73599504FAAD}"/>
                  </a:ext>
                </a:extLst>
              </p:cNvPr>
              <p:cNvSpPr/>
              <p:nvPr/>
            </p:nvSpPr>
            <p:spPr>
              <a:xfrm>
                <a:off x="3207738" y="3993887"/>
                <a:ext cx="70327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16" extrusionOk="0">
                    <a:moveTo>
                      <a:pt x="147" y="0"/>
                    </a:moveTo>
                    <a:cubicBezTo>
                      <a:pt x="147" y="0"/>
                      <a:pt x="0" y="151"/>
                      <a:pt x="147" y="316"/>
                    </a:cubicBezTo>
                    <a:cubicBezTo>
                      <a:pt x="147" y="316"/>
                      <a:pt x="351" y="245"/>
                      <a:pt x="315" y="40"/>
                    </a:cubicBezTo>
                    <a:lnTo>
                      <a:pt x="315" y="40"/>
                    </a:lnTo>
                    <a:cubicBezTo>
                      <a:pt x="315" y="40"/>
                      <a:pt x="258" y="58"/>
                      <a:pt x="204" y="111"/>
                    </a:cubicBezTo>
                    <a:cubicBezTo>
                      <a:pt x="204" y="76"/>
                      <a:pt x="182" y="4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>
                <a:extLst>
                  <a:ext uri="{FF2B5EF4-FFF2-40B4-BE49-F238E27FC236}">
                    <a16:creationId xmlns:a16="http://schemas.microsoft.com/office/drawing/2014/main" id="{8737D32A-75B0-76B2-90B5-E4F2F804B393}"/>
                  </a:ext>
                </a:extLst>
              </p:cNvPr>
              <p:cNvSpPr/>
              <p:nvPr/>
            </p:nvSpPr>
            <p:spPr>
              <a:xfrm>
                <a:off x="3351798" y="4079241"/>
                <a:ext cx="70528" cy="6331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16" extrusionOk="0">
                    <a:moveTo>
                      <a:pt x="222" y="1"/>
                    </a:moveTo>
                    <a:cubicBezTo>
                      <a:pt x="222" y="1"/>
                      <a:pt x="169" y="41"/>
                      <a:pt x="151" y="112"/>
                    </a:cubicBezTo>
                    <a:cubicBezTo>
                      <a:pt x="129" y="76"/>
                      <a:pt x="94" y="58"/>
                      <a:pt x="58" y="41"/>
                    </a:cubicBezTo>
                    <a:lnTo>
                      <a:pt x="58" y="41"/>
                    </a:lnTo>
                    <a:cubicBezTo>
                      <a:pt x="58" y="41"/>
                      <a:pt x="0" y="240"/>
                      <a:pt x="205" y="316"/>
                    </a:cubicBezTo>
                    <a:cubicBezTo>
                      <a:pt x="205" y="316"/>
                      <a:pt x="351" y="169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>
                <a:extLst>
                  <a:ext uri="{FF2B5EF4-FFF2-40B4-BE49-F238E27FC236}">
                    <a16:creationId xmlns:a16="http://schemas.microsoft.com/office/drawing/2014/main" id="{4A6D2912-587E-77C6-115B-F8DE4F26A54F}"/>
                  </a:ext>
                </a:extLst>
              </p:cNvPr>
              <p:cNvSpPr/>
              <p:nvPr/>
            </p:nvSpPr>
            <p:spPr>
              <a:xfrm>
                <a:off x="3444365" y="4031154"/>
                <a:ext cx="52695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41" extrusionOk="0">
                    <a:moveTo>
                      <a:pt x="93" y="1"/>
                    </a:moveTo>
                    <a:cubicBezTo>
                      <a:pt x="93" y="1"/>
                      <a:pt x="0" y="130"/>
                      <a:pt x="111" y="241"/>
                    </a:cubicBezTo>
                    <a:cubicBezTo>
                      <a:pt x="111" y="241"/>
                      <a:pt x="262" y="187"/>
                      <a:pt x="222" y="36"/>
                    </a:cubicBezTo>
                    <a:lnTo>
                      <a:pt x="222" y="36"/>
                    </a:lnTo>
                    <a:cubicBezTo>
                      <a:pt x="222" y="36"/>
                      <a:pt x="187" y="36"/>
                      <a:pt x="151" y="94"/>
                    </a:cubicBezTo>
                    <a:cubicBezTo>
                      <a:pt x="133" y="59"/>
                      <a:pt x="133" y="36"/>
                      <a:pt x="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>
                <a:extLst>
                  <a:ext uri="{FF2B5EF4-FFF2-40B4-BE49-F238E27FC236}">
                    <a16:creationId xmlns:a16="http://schemas.microsoft.com/office/drawing/2014/main" id="{C7460117-3933-31A7-75EE-C6E2FE4E2DE8}"/>
                  </a:ext>
                </a:extLst>
              </p:cNvPr>
              <p:cNvSpPr/>
              <p:nvPr/>
            </p:nvSpPr>
            <p:spPr>
              <a:xfrm>
                <a:off x="3582215" y="4109496"/>
                <a:ext cx="48287" cy="446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3" extrusionOk="0">
                    <a:moveTo>
                      <a:pt x="129" y="1"/>
                    </a:moveTo>
                    <a:cubicBezTo>
                      <a:pt x="129" y="1"/>
                      <a:pt x="0" y="72"/>
                      <a:pt x="54" y="223"/>
                    </a:cubicBezTo>
                    <a:cubicBezTo>
                      <a:pt x="54" y="223"/>
                      <a:pt x="222" y="223"/>
                      <a:pt x="240" y="72"/>
                    </a:cubicBezTo>
                    <a:cubicBezTo>
                      <a:pt x="240" y="72"/>
                      <a:pt x="230" y="67"/>
                      <a:pt x="214" y="67"/>
                    </a:cubicBezTo>
                    <a:cubicBezTo>
                      <a:pt x="197" y="67"/>
                      <a:pt x="174" y="72"/>
                      <a:pt x="147" y="89"/>
                    </a:cubicBezTo>
                    <a:cubicBezTo>
                      <a:pt x="147" y="54"/>
                      <a:pt x="147" y="36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36">
              <a:extLst>
                <a:ext uri="{FF2B5EF4-FFF2-40B4-BE49-F238E27FC236}">
                  <a16:creationId xmlns:a16="http://schemas.microsoft.com/office/drawing/2014/main" id="{1487D041-8478-D421-8F0B-7D7BEEB61D12}"/>
                </a:ext>
              </a:extLst>
            </p:cNvPr>
            <p:cNvGrpSpPr/>
            <p:nvPr/>
          </p:nvGrpSpPr>
          <p:grpSpPr>
            <a:xfrm>
              <a:off x="1113087" y="4496865"/>
              <a:ext cx="812469" cy="330198"/>
              <a:chOff x="1505862" y="3916547"/>
              <a:chExt cx="812469" cy="330198"/>
            </a:xfrm>
          </p:grpSpPr>
          <p:sp>
            <p:nvSpPr>
              <p:cNvPr id="1330" name="Google Shape;1330;p36">
                <a:extLst>
                  <a:ext uri="{FF2B5EF4-FFF2-40B4-BE49-F238E27FC236}">
                    <a16:creationId xmlns:a16="http://schemas.microsoft.com/office/drawing/2014/main" id="{8D22C2CA-2C78-2F28-B4B2-33579A70B3AE}"/>
                  </a:ext>
                </a:extLst>
              </p:cNvPr>
              <p:cNvSpPr/>
              <p:nvPr/>
            </p:nvSpPr>
            <p:spPr>
              <a:xfrm>
                <a:off x="1505862" y="3916547"/>
                <a:ext cx="708281" cy="330197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1648" extrusionOk="0">
                    <a:moveTo>
                      <a:pt x="1332" y="0"/>
                    </a:moveTo>
                    <a:cubicBezTo>
                      <a:pt x="1332" y="0"/>
                      <a:pt x="1186" y="164"/>
                      <a:pt x="1261" y="369"/>
                    </a:cubicBezTo>
                    <a:cubicBezTo>
                      <a:pt x="1212" y="334"/>
                      <a:pt x="1140" y="305"/>
                      <a:pt x="1054" y="305"/>
                    </a:cubicBezTo>
                    <a:cubicBezTo>
                      <a:pt x="1009" y="305"/>
                      <a:pt x="959" y="313"/>
                      <a:pt x="906" y="333"/>
                    </a:cubicBezTo>
                    <a:cubicBezTo>
                      <a:pt x="906" y="333"/>
                      <a:pt x="964" y="480"/>
                      <a:pt x="1128" y="537"/>
                    </a:cubicBezTo>
                    <a:cubicBezTo>
                      <a:pt x="1110" y="573"/>
                      <a:pt x="1075" y="631"/>
                      <a:pt x="1057" y="666"/>
                    </a:cubicBezTo>
                    <a:cubicBezTo>
                      <a:pt x="1039" y="666"/>
                      <a:pt x="1017" y="648"/>
                      <a:pt x="999" y="648"/>
                    </a:cubicBezTo>
                    <a:cubicBezTo>
                      <a:pt x="906" y="648"/>
                      <a:pt x="835" y="719"/>
                      <a:pt x="835" y="813"/>
                    </a:cubicBezTo>
                    <a:cubicBezTo>
                      <a:pt x="795" y="795"/>
                      <a:pt x="742" y="795"/>
                      <a:pt x="684" y="795"/>
                    </a:cubicBezTo>
                    <a:cubicBezTo>
                      <a:pt x="427" y="795"/>
                      <a:pt x="222" y="924"/>
                      <a:pt x="94" y="1128"/>
                    </a:cubicBezTo>
                    <a:cubicBezTo>
                      <a:pt x="40" y="1239"/>
                      <a:pt x="0" y="1350"/>
                      <a:pt x="0" y="1479"/>
                    </a:cubicBezTo>
                    <a:cubicBezTo>
                      <a:pt x="0" y="1536"/>
                      <a:pt x="18" y="1590"/>
                      <a:pt x="18" y="1647"/>
                    </a:cubicBezTo>
                    <a:lnTo>
                      <a:pt x="3517" y="1647"/>
                    </a:lnTo>
                    <a:cubicBezTo>
                      <a:pt x="3535" y="1590"/>
                      <a:pt x="3535" y="1536"/>
                      <a:pt x="3535" y="1479"/>
                    </a:cubicBezTo>
                    <a:cubicBezTo>
                      <a:pt x="3535" y="1092"/>
                      <a:pt x="3219" y="795"/>
                      <a:pt x="2851" y="795"/>
                    </a:cubicBezTo>
                    <a:cubicBezTo>
                      <a:pt x="2793" y="795"/>
                      <a:pt x="2758" y="795"/>
                      <a:pt x="2704" y="813"/>
                    </a:cubicBezTo>
                    <a:cubicBezTo>
                      <a:pt x="2664" y="666"/>
                      <a:pt x="2593" y="537"/>
                      <a:pt x="2482" y="444"/>
                    </a:cubicBezTo>
                    <a:cubicBezTo>
                      <a:pt x="2314" y="275"/>
                      <a:pt x="2092" y="187"/>
                      <a:pt x="1852" y="187"/>
                    </a:cubicBezTo>
                    <a:cubicBezTo>
                      <a:pt x="1705" y="187"/>
                      <a:pt x="1572" y="222"/>
                      <a:pt x="1461" y="275"/>
                    </a:cubicBezTo>
                    <a:cubicBezTo>
                      <a:pt x="1461" y="187"/>
                      <a:pt x="1426" y="93"/>
                      <a:pt x="1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>
                <a:extLst>
                  <a:ext uri="{FF2B5EF4-FFF2-40B4-BE49-F238E27FC236}">
                    <a16:creationId xmlns:a16="http://schemas.microsoft.com/office/drawing/2014/main" id="{712DB3C9-B33C-B118-0F63-08C04A082C55}"/>
                  </a:ext>
                </a:extLst>
              </p:cNvPr>
              <p:cNvSpPr/>
              <p:nvPr/>
            </p:nvSpPr>
            <p:spPr>
              <a:xfrm>
                <a:off x="1750504" y="4008914"/>
                <a:ext cx="567827" cy="23783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187" extrusionOk="0">
                    <a:moveTo>
                      <a:pt x="1483" y="1"/>
                    </a:moveTo>
                    <a:cubicBezTo>
                      <a:pt x="1150" y="1"/>
                      <a:pt x="871" y="241"/>
                      <a:pt x="777" y="556"/>
                    </a:cubicBezTo>
                    <a:cubicBezTo>
                      <a:pt x="724" y="520"/>
                      <a:pt x="631" y="503"/>
                      <a:pt x="555" y="503"/>
                    </a:cubicBezTo>
                    <a:cubicBezTo>
                      <a:pt x="351" y="503"/>
                      <a:pt x="169" y="614"/>
                      <a:pt x="76" y="778"/>
                    </a:cubicBezTo>
                    <a:cubicBezTo>
                      <a:pt x="40" y="853"/>
                      <a:pt x="0" y="947"/>
                      <a:pt x="0" y="1058"/>
                    </a:cubicBezTo>
                    <a:cubicBezTo>
                      <a:pt x="0" y="1093"/>
                      <a:pt x="0" y="1146"/>
                      <a:pt x="18" y="1186"/>
                    </a:cubicBezTo>
                    <a:lnTo>
                      <a:pt x="2815" y="1186"/>
                    </a:lnTo>
                    <a:cubicBezTo>
                      <a:pt x="2833" y="1146"/>
                      <a:pt x="2833" y="1093"/>
                      <a:pt x="2833" y="1058"/>
                    </a:cubicBezTo>
                    <a:cubicBezTo>
                      <a:pt x="2833" y="742"/>
                      <a:pt x="2593" y="503"/>
                      <a:pt x="2296" y="503"/>
                    </a:cubicBezTo>
                    <a:cubicBezTo>
                      <a:pt x="2238" y="503"/>
                      <a:pt x="2203" y="503"/>
                      <a:pt x="2167" y="520"/>
                    </a:cubicBezTo>
                    <a:cubicBezTo>
                      <a:pt x="2127" y="409"/>
                      <a:pt x="2074" y="298"/>
                      <a:pt x="1998" y="223"/>
                    </a:cubicBezTo>
                    <a:cubicBezTo>
                      <a:pt x="1870" y="94"/>
                      <a:pt x="1683" y="1"/>
                      <a:pt x="1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>
                <a:extLst>
                  <a:ext uri="{FF2B5EF4-FFF2-40B4-BE49-F238E27FC236}">
                    <a16:creationId xmlns:a16="http://schemas.microsoft.com/office/drawing/2014/main" id="{14EB288B-D392-6743-3DA0-197C45216A76}"/>
                  </a:ext>
                </a:extLst>
              </p:cNvPr>
              <p:cNvSpPr/>
              <p:nvPr/>
            </p:nvSpPr>
            <p:spPr>
              <a:xfrm>
                <a:off x="1635697" y="4097875"/>
                <a:ext cx="359651" cy="14886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43" extrusionOk="0">
                    <a:moveTo>
                      <a:pt x="946" y="1"/>
                    </a:moveTo>
                    <a:cubicBezTo>
                      <a:pt x="724" y="1"/>
                      <a:pt x="556" y="147"/>
                      <a:pt x="502" y="334"/>
                    </a:cubicBezTo>
                    <a:cubicBezTo>
                      <a:pt x="462" y="316"/>
                      <a:pt x="409" y="316"/>
                      <a:pt x="351" y="316"/>
                    </a:cubicBezTo>
                    <a:cubicBezTo>
                      <a:pt x="223" y="316"/>
                      <a:pt x="112" y="369"/>
                      <a:pt x="58" y="480"/>
                    </a:cubicBezTo>
                    <a:cubicBezTo>
                      <a:pt x="18" y="538"/>
                      <a:pt x="1" y="591"/>
                      <a:pt x="1" y="649"/>
                    </a:cubicBezTo>
                    <a:cubicBezTo>
                      <a:pt x="1" y="685"/>
                      <a:pt x="18" y="702"/>
                      <a:pt x="18" y="742"/>
                    </a:cubicBezTo>
                    <a:lnTo>
                      <a:pt x="1777" y="742"/>
                    </a:lnTo>
                    <a:cubicBezTo>
                      <a:pt x="1794" y="702"/>
                      <a:pt x="1794" y="685"/>
                      <a:pt x="1794" y="649"/>
                    </a:cubicBezTo>
                    <a:cubicBezTo>
                      <a:pt x="1794" y="463"/>
                      <a:pt x="1630" y="316"/>
                      <a:pt x="1444" y="316"/>
                    </a:cubicBezTo>
                    <a:lnTo>
                      <a:pt x="1368" y="316"/>
                    </a:lnTo>
                    <a:cubicBezTo>
                      <a:pt x="1350" y="241"/>
                      <a:pt x="1315" y="187"/>
                      <a:pt x="1257" y="130"/>
                    </a:cubicBezTo>
                    <a:cubicBezTo>
                      <a:pt x="1186" y="59"/>
                      <a:pt x="1075" y="1"/>
                      <a:pt x="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>
                <a:extLst>
                  <a:ext uri="{FF2B5EF4-FFF2-40B4-BE49-F238E27FC236}">
                    <a16:creationId xmlns:a16="http://schemas.microsoft.com/office/drawing/2014/main" id="{640D6706-4088-6D55-C03C-B185AE2427C2}"/>
                  </a:ext>
                </a:extLst>
              </p:cNvPr>
              <p:cNvSpPr/>
              <p:nvPr/>
            </p:nvSpPr>
            <p:spPr>
              <a:xfrm>
                <a:off x="1568976" y="4105088"/>
                <a:ext cx="96374" cy="8194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9" extrusionOk="0">
                    <a:moveTo>
                      <a:pt x="316" y="0"/>
                    </a:moveTo>
                    <a:cubicBezTo>
                      <a:pt x="316" y="0"/>
                      <a:pt x="205" y="94"/>
                      <a:pt x="223" y="222"/>
                    </a:cubicBezTo>
                    <a:cubicBezTo>
                      <a:pt x="187" y="169"/>
                      <a:pt x="112" y="134"/>
                      <a:pt x="1" y="111"/>
                    </a:cubicBezTo>
                    <a:lnTo>
                      <a:pt x="1" y="111"/>
                    </a:lnTo>
                    <a:cubicBezTo>
                      <a:pt x="1" y="111"/>
                      <a:pt x="1" y="373"/>
                      <a:pt x="298" y="409"/>
                    </a:cubicBezTo>
                    <a:cubicBezTo>
                      <a:pt x="298" y="409"/>
                      <a:pt x="480" y="205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6">
                <a:extLst>
                  <a:ext uri="{FF2B5EF4-FFF2-40B4-BE49-F238E27FC236}">
                    <a16:creationId xmlns:a16="http://schemas.microsoft.com/office/drawing/2014/main" id="{8EB6CB26-9A63-72FF-3326-D7C0D6A4C2C7}"/>
                  </a:ext>
                </a:extLst>
              </p:cNvPr>
              <p:cNvSpPr/>
              <p:nvPr/>
            </p:nvSpPr>
            <p:spPr>
              <a:xfrm>
                <a:off x="1858099" y="3923560"/>
                <a:ext cx="70528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3" extrusionOk="0">
                    <a:moveTo>
                      <a:pt x="76" y="1"/>
                    </a:moveTo>
                    <a:cubicBezTo>
                      <a:pt x="76" y="1"/>
                      <a:pt x="1" y="152"/>
                      <a:pt x="187" y="263"/>
                    </a:cubicBezTo>
                    <a:cubicBezTo>
                      <a:pt x="187" y="263"/>
                      <a:pt x="351" y="187"/>
                      <a:pt x="298" y="1"/>
                    </a:cubicBezTo>
                    <a:lnTo>
                      <a:pt x="298" y="1"/>
                    </a:lnTo>
                    <a:cubicBezTo>
                      <a:pt x="298" y="1"/>
                      <a:pt x="223" y="41"/>
                      <a:pt x="187" y="129"/>
                    </a:cubicBezTo>
                    <a:cubicBezTo>
                      <a:pt x="169" y="76"/>
                      <a:pt x="147" y="4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6">
                <a:extLst>
                  <a:ext uri="{FF2B5EF4-FFF2-40B4-BE49-F238E27FC236}">
                    <a16:creationId xmlns:a16="http://schemas.microsoft.com/office/drawing/2014/main" id="{1689A16F-11F6-93E0-F613-5C3A14813C8B}"/>
                  </a:ext>
                </a:extLst>
              </p:cNvPr>
              <p:cNvSpPr/>
              <p:nvPr/>
            </p:nvSpPr>
            <p:spPr>
              <a:xfrm>
                <a:off x="2102741" y="3998295"/>
                <a:ext cx="66921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0" extrusionOk="0">
                    <a:moveTo>
                      <a:pt x="147" y="1"/>
                    </a:moveTo>
                    <a:cubicBezTo>
                      <a:pt x="147" y="1"/>
                      <a:pt x="1" y="89"/>
                      <a:pt x="76" y="276"/>
                    </a:cubicBezTo>
                    <a:cubicBezTo>
                      <a:pt x="76" y="276"/>
                      <a:pt x="93" y="279"/>
                      <a:pt x="118" y="279"/>
                    </a:cubicBezTo>
                    <a:cubicBezTo>
                      <a:pt x="176" y="279"/>
                      <a:pt x="281" y="262"/>
                      <a:pt x="334" y="147"/>
                    </a:cubicBezTo>
                    <a:cubicBezTo>
                      <a:pt x="334" y="147"/>
                      <a:pt x="303" y="135"/>
                      <a:pt x="260" y="135"/>
                    </a:cubicBezTo>
                    <a:cubicBezTo>
                      <a:pt x="227" y="135"/>
                      <a:pt x="187" y="142"/>
                      <a:pt x="147" y="165"/>
                    </a:cubicBezTo>
                    <a:cubicBezTo>
                      <a:pt x="169" y="129"/>
                      <a:pt x="187" y="7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6">
                <a:extLst>
                  <a:ext uri="{FF2B5EF4-FFF2-40B4-BE49-F238E27FC236}">
                    <a16:creationId xmlns:a16="http://schemas.microsoft.com/office/drawing/2014/main" id="{02EDCC8A-C363-B195-D6CD-569EA6177B27}"/>
                  </a:ext>
                </a:extLst>
              </p:cNvPr>
              <p:cNvSpPr/>
              <p:nvPr/>
            </p:nvSpPr>
            <p:spPr>
              <a:xfrm>
                <a:off x="1998753" y="4068622"/>
                <a:ext cx="6331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76" extrusionOk="0">
                    <a:moveTo>
                      <a:pt x="204" y="0"/>
                    </a:moveTo>
                    <a:cubicBezTo>
                      <a:pt x="204" y="0"/>
                      <a:pt x="133" y="71"/>
                      <a:pt x="151" y="165"/>
                    </a:cubicBezTo>
                    <a:cubicBezTo>
                      <a:pt x="111" y="129"/>
                      <a:pt x="76" y="94"/>
                      <a:pt x="0" y="94"/>
                    </a:cubicBezTo>
                    <a:cubicBezTo>
                      <a:pt x="0" y="94"/>
                      <a:pt x="0" y="258"/>
                      <a:pt x="187" y="276"/>
                    </a:cubicBezTo>
                    <a:cubicBezTo>
                      <a:pt x="187" y="276"/>
                      <a:pt x="315" y="147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6">
                <a:extLst>
                  <a:ext uri="{FF2B5EF4-FFF2-40B4-BE49-F238E27FC236}">
                    <a16:creationId xmlns:a16="http://schemas.microsoft.com/office/drawing/2014/main" id="{A8DAC711-7F4C-330F-BE98-329833114FA5}"/>
                  </a:ext>
                </a:extLst>
              </p:cNvPr>
              <p:cNvSpPr/>
              <p:nvPr/>
            </p:nvSpPr>
            <p:spPr>
              <a:xfrm>
                <a:off x="1921213" y="4123722"/>
                <a:ext cx="66921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81" extrusionOk="0">
                    <a:moveTo>
                      <a:pt x="112" y="1"/>
                    </a:moveTo>
                    <a:cubicBezTo>
                      <a:pt x="112" y="1"/>
                      <a:pt x="1" y="129"/>
                      <a:pt x="130" y="280"/>
                    </a:cubicBezTo>
                    <a:cubicBezTo>
                      <a:pt x="130" y="280"/>
                      <a:pt x="316" y="263"/>
                      <a:pt x="334" y="76"/>
                    </a:cubicBezTo>
                    <a:lnTo>
                      <a:pt x="334" y="76"/>
                    </a:lnTo>
                    <a:cubicBezTo>
                      <a:pt x="334" y="76"/>
                      <a:pt x="241" y="76"/>
                      <a:pt x="187" y="152"/>
                    </a:cubicBezTo>
                    <a:cubicBezTo>
                      <a:pt x="187" y="112"/>
                      <a:pt x="165" y="58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6">
                <a:extLst>
                  <a:ext uri="{FF2B5EF4-FFF2-40B4-BE49-F238E27FC236}">
                    <a16:creationId xmlns:a16="http://schemas.microsoft.com/office/drawing/2014/main" id="{1D0D6244-CDEA-5A9C-CA76-DF1212611190}"/>
                  </a:ext>
                </a:extLst>
              </p:cNvPr>
              <p:cNvSpPr/>
              <p:nvPr/>
            </p:nvSpPr>
            <p:spPr>
              <a:xfrm>
                <a:off x="2188095" y="4090862"/>
                <a:ext cx="37668" cy="3306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5" extrusionOk="0">
                    <a:moveTo>
                      <a:pt x="54" y="0"/>
                    </a:moveTo>
                    <a:cubicBezTo>
                      <a:pt x="54" y="0"/>
                      <a:pt x="1" y="94"/>
                      <a:pt x="94" y="165"/>
                    </a:cubicBezTo>
                    <a:cubicBezTo>
                      <a:pt x="94" y="165"/>
                      <a:pt x="187" y="129"/>
                      <a:pt x="187" y="36"/>
                    </a:cubicBezTo>
                    <a:lnTo>
                      <a:pt x="187" y="36"/>
                    </a:lnTo>
                    <a:cubicBezTo>
                      <a:pt x="187" y="36"/>
                      <a:pt x="130" y="36"/>
                      <a:pt x="112" y="94"/>
                    </a:cubicBezTo>
                    <a:cubicBezTo>
                      <a:pt x="94" y="54"/>
                      <a:pt x="94" y="18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6">
                <a:extLst>
                  <a:ext uri="{FF2B5EF4-FFF2-40B4-BE49-F238E27FC236}">
                    <a16:creationId xmlns:a16="http://schemas.microsoft.com/office/drawing/2014/main" id="{324E1471-36D6-11A4-A7BB-74A0B8FA4034}"/>
                  </a:ext>
                </a:extLst>
              </p:cNvPr>
              <p:cNvSpPr/>
              <p:nvPr/>
            </p:nvSpPr>
            <p:spPr>
              <a:xfrm>
                <a:off x="1736279" y="4042775"/>
                <a:ext cx="62513" cy="563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81" extrusionOk="0">
                    <a:moveTo>
                      <a:pt x="165" y="1"/>
                    </a:moveTo>
                    <a:cubicBezTo>
                      <a:pt x="165" y="1"/>
                      <a:pt x="129" y="72"/>
                      <a:pt x="165" y="165"/>
                    </a:cubicBezTo>
                    <a:cubicBezTo>
                      <a:pt x="140" y="152"/>
                      <a:pt x="103" y="140"/>
                      <a:pt x="59" y="140"/>
                    </a:cubicBezTo>
                    <a:cubicBezTo>
                      <a:pt x="41" y="140"/>
                      <a:pt x="21" y="142"/>
                      <a:pt x="0" y="147"/>
                    </a:cubicBezTo>
                    <a:cubicBezTo>
                      <a:pt x="0" y="147"/>
                      <a:pt x="29" y="281"/>
                      <a:pt x="185" y="281"/>
                    </a:cubicBezTo>
                    <a:cubicBezTo>
                      <a:pt x="202" y="281"/>
                      <a:pt x="220" y="279"/>
                      <a:pt x="240" y="276"/>
                    </a:cubicBezTo>
                    <a:cubicBezTo>
                      <a:pt x="240" y="276"/>
                      <a:pt x="311" y="112"/>
                      <a:pt x="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35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/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/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/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/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/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/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/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/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/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0" name="Google Shape;820;p29"/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29"/>
          <p:cNvSpPr txBox="1">
            <a:spLocks noGrp="1"/>
          </p:cNvSpPr>
          <p:nvPr>
            <p:ph type="subTitle" idx="14"/>
          </p:nvPr>
        </p:nvSpPr>
        <p:spPr>
          <a:xfrm>
            <a:off x="3313698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</a:p>
        </p:txBody>
      </p:sp>
      <p:sp>
        <p:nvSpPr>
          <p:cNvPr id="822" name="Google Shape;822;p29"/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3" name="Google Shape;823;p29"/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/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/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/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/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/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/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0"/>
          <p:cNvSpPr txBox="1">
            <a:spLocks noGrp="1"/>
          </p:cNvSpPr>
          <p:nvPr>
            <p:ph type="subTitle" idx="1"/>
          </p:nvPr>
        </p:nvSpPr>
        <p:spPr>
          <a:xfrm>
            <a:off x="811971" y="1522535"/>
            <a:ext cx="4294800" cy="233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>
                <a:solidFill>
                  <a:srgbClr val="000000"/>
                </a:solidFill>
              </a:rPr>
              <a:t>Stationary panels fail to follow the sun's movement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>
                <a:solidFill>
                  <a:srgbClr val="000000"/>
                </a:solidFill>
              </a:rPr>
              <a:t> Lack of variable elevation angles affects efficiency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>
                <a:solidFill>
                  <a:srgbClr val="000000"/>
                </a:solidFill>
              </a:rPr>
              <a:t>Commercial high-precision trackers are expensive and complex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>
                <a:solidFill>
                  <a:srgbClr val="000000"/>
                </a:solidFill>
              </a:rPr>
              <a:t>Objective: Design a cost-effective dual-axis tracking system to improve energy capture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93" name="Google Shape;893;p30"/>
          <p:cNvSpPr txBox="1">
            <a:spLocks noGrp="1"/>
          </p:cNvSpPr>
          <p:nvPr>
            <p:ph type="title"/>
          </p:nvPr>
        </p:nvSpPr>
        <p:spPr>
          <a:xfrm>
            <a:off x="811971" y="84336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</a:t>
            </a:r>
            <a:r>
              <a:rPr lang="en-US"/>
              <a:t> Statement</a:t>
            </a:r>
            <a:endParaRPr/>
          </a:p>
        </p:txBody>
      </p:sp>
      <p:pic>
        <p:nvPicPr>
          <p:cNvPr id="894" name="Google Shape;894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5384550" y="778350"/>
            <a:ext cx="2836200" cy="3103200"/>
          </a:xfrm>
          <a:prstGeom prst="roundRect">
            <a:avLst>
              <a:gd name="adj" fmla="val 16667"/>
            </a:avLst>
          </a:prstGeom>
        </p:spPr>
      </p:pic>
      <p:grpSp>
        <p:nvGrpSpPr>
          <p:cNvPr id="895" name="Google Shape;895;p30"/>
          <p:cNvGrpSpPr/>
          <p:nvPr/>
        </p:nvGrpSpPr>
        <p:grpSpPr>
          <a:xfrm>
            <a:off x="3710104" y="4305727"/>
            <a:ext cx="1396668" cy="503194"/>
            <a:chOff x="2186387" y="758017"/>
            <a:chExt cx="1193427" cy="429970"/>
          </a:xfrm>
        </p:grpSpPr>
        <p:sp>
          <p:nvSpPr>
            <p:cNvPr id="896" name="Google Shape;896;p30"/>
            <p:cNvSpPr/>
            <p:nvPr/>
          </p:nvSpPr>
          <p:spPr>
            <a:xfrm>
              <a:off x="2427477" y="1072981"/>
              <a:ext cx="55312" cy="107794"/>
            </a:xfrm>
            <a:custGeom>
              <a:avLst/>
              <a:gdLst/>
              <a:ahLst/>
              <a:cxnLst/>
              <a:rect l="l" t="t" r="r" b="b"/>
              <a:pathLst>
                <a:path w="276" h="538" extrusionOk="0">
                  <a:moveTo>
                    <a:pt x="0" y="1"/>
                  </a:moveTo>
                  <a:lnTo>
                    <a:pt x="0" y="538"/>
                  </a:lnTo>
                  <a:lnTo>
                    <a:pt x="276" y="53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2453330" y="1072981"/>
              <a:ext cx="29460" cy="107794"/>
            </a:xfrm>
            <a:custGeom>
              <a:avLst/>
              <a:gdLst/>
              <a:ahLst/>
              <a:cxnLst/>
              <a:rect l="l" t="t" r="r" b="b"/>
              <a:pathLst>
                <a:path w="147" h="538" extrusionOk="0">
                  <a:moveTo>
                    <a:pt x="0" y="1"/>
                  </a:moveTo>
                  <a:lnTo>
                    <a:pt x="0" y="538"/>
                  </a:lnTo>
                  <a:lnTo>
                    <a:pt x="147" y="53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186387" y="758017"/>
              <a:ext cx="537493" cy="367661"/>
            </a:xfrm>
            <a:custGeom>
              <a:avLst/>
              <a:gdLst/>
              <a:ahLst/>
              <a:cxnLst/>
              <a:rect l="l" t="t" r="r" b="b"/>
              <a:pathLst>
                <a:path w="2682" h="1835" extrusionOk="0">
                  <a:moveTo>
                    <a:pt x="0" y="1"/>
                  </a:moveTo>
                  <a:lnTo>
                    <a:pt x="0" y="1835"/>
                  </a:lnTo>
                  <a:lnTo>
                    <a:pt x="2682" y="1835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205025" y="776851"/>
              <a:ext cx="151508" cy="152274"/>
            </a:xfrm>
            <a:custGeom>
              <a:avLst/>
              <a:gdLst/>
              <a:ahLst/>
              <a:cxnLst/>
              <a:rect l="l" t="t" r="r" b="b"/>
              <a:pathLst>
                <a:path w="756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5" y="759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372126" y="776857"/>
              <a:ext cx="158762" cy="152268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49325" y="776851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205025" y="951163"/>
              <a:ext cx="151508" cy="152274"/>
            </a:xfrm>
            <a:custGeom>
              <a:avLst/>
              <a:gdLst/>
              <a:ahLst/>
              <a:cxnLst/>
              <a:rect l="l" t="t" r="r" b="b"/>
              <a:pathLst>
                <a:path w="756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55" y="760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372126" y="951171"/>
              <a:ext cx="158762" cy="152268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59" y="76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49325" y="951163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415853" y="1180573"/>
              <a:ext cx="78560" cy="7413"/>
            </a:xfrm>
            <a:custGeom>
              <a:avLst/>
              <a:gdLst/>
              <a:ahLst/>
              <a:cxnLst/>
              <a:rect l="l" t="t" r="r" b="b"/>
              <a:pathLst>
                <a:path w="392" h="37" extrusionOk="0">
                  <a:moveTo>
                    <a:pt x="1" y="1"/>
                  </a:moveTo>
                  <a:lnTo>
                    <a:pt x="1" y="36"/>
                  </a:lnTo>
                  <a:lnTo>
                    <a:pt x="391" y="3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453330" y="1180573"/>
              <a:ext cx="41084" cy="7413"/>
            </a:xfrm>
            <a:custGeom>
              <a:avLst/>
              <a:gdLst/>
              <a:ahLst/>
              <a:cxnLst/>
              <a:rect l="l" t="t" r="r" b="b"/>
              <a:pathLst>
                <a:path w="205" h="37" extrusionOk="0">
                  <a:moveTo>
                    <a:pt x="0" y="1"/>
                  </a:moveTo>
                  <a:lnTo>
                    <a:pt x="0" y="36"/>
                  </a:lnTo>
                  <a:lnTo>
                    <a:pt x="204" y="3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3083211" y="1072981"/>
              <a:ext cx="51906" cy="107794"/>
            </a:xfrm>
            <a:custGeom>
              <a:avLst/>
              <a:gdLst/>
              <a:ahLst/>
              <a:cxnLst/>
              <a:rect l="l" t="t" r="r" b="b"/>
              <a:pathLst>
                <a:path w="25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258" y="53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109063" y="1072981"/>
              <a:ext cx="26053" cy="107794"/>
            </a:xfrm>
            <a:custGeom>
              <a:avLst/>
              <a:gdLst/>
              <a:ahLst/>
              <a:cxnLst/>
              <a:rect l="l" t="t" r="r" b="b"/>
              <a:pathLst>
                <a:path w="130" h="538" extrusionOk="0">
                  <a:moveTo>
                    <a:pt x="0" y="1"/>
                  </a:moveTo>
                  <a:lnTo>
                    <a:pt x="0" y="538"/>
                  </a:lnTo>
                  <a:lnTo>
                    <a:pt x="129" y="53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42120" y="758017"/>
              <a:ext cx="537693" cy="367661"/>
            </a:xfrm>
            <a:custGeom>
              <a:avLst/>
              <a:gdLst/>
              <a:ahLst/>
              <a:cxnLst/>
              <a:rect l="l" t="t" r="r" b="b"/>
              <a:pathLst>
                <a:path w="2683" h="1835" extrusionOk="0">
                  <a:moveTo>
                    <a:pt x="0" y="1"/>
                  </a:moveTo>
                  <a:lnTo>
                    <a:pt x="0" y="1835"/>
                  </a:lnTo>
                  <a:lnTo>
                    <a:pt x="2682" y="1835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860758" y="776851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3031706" y="776851"/>
              <a:ext cx="155917" cy="152274"/>
            </a:xfrm>
            <a:custGeom>
              <a:avLst/>
              <a:gdLst/>
              <a:ahLst/>
              <a:cxnLst/>
              <a:rect l="l" t="t" r="r" b="b"/>
              <a:pathLst>
                <a:path w="778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77" y="75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3206060" y="776851"/>
              <a:ext cx="151508" cy="152274"/>
            </a:xfrm>
            <a:custGeom>
              <a:avLst/>
              <a:gdLst/>
              <a:ahLst/>
              <a:cxnLst/>
              <a:rect l="l" t="t" r="r" b="b"/>
              <a:pathLst>
                <a:path w="756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55" y="759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60758" y="951163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31706" y="951163"/>
              <a:ext cx="155917" cy="152274"/>
            </a:xfrm>
            <a:custGeom>
              <a:avLst/>
              <a:gdLst/>
              <a:ahLst/>
              <a:cxnLst/>
              <a:rect l="l" t="t" r="r" b="b"/>
              <a:pathLst>
                <a:path w="778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77" y="76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206060" y="951163"/>
              <a:ext cx="151508" cy="152274"/>
            </a:xfrm>
            <a:custGeom>
              <a:avLst/>
              <a:gdLst/>
              <a:ahLst/>
              <a:cxnLst/>
              <a:rect l="l" t="t" r="r" b="b"/>
              <a:pathLst>
                <a:path w="756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55" y="760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072589" y="1180573"/>
              <a:ext cx="73950" cy="7413"/>
            </a:xfrm>
            <a:custGeom>
              <a:avLst/>
              <a:gdLst/>
              <a:ahLst/>
              <a:cxnLst/>
              <a:rect l="l" t="t" r="r" b="b"/>
              <a:pathLst>
                <a:path w="369" h="37" extrusionOk="0">
                  <a:moveTo>
                    <a:pt x="0" y="1"/>
                  </a:moveTo>
                  <a:lnTo>
                    <a:pt x="0" y="36"/>
                  </a:lnTo>
                  <a:lnTo>
                    <a:pt x="369" y="36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09063" y="1180573"/>
              <a:ext cx="37476" cy="7413"/>
            </a:xfrm>
            <a:custGeom>
              <a:avLst/>
              <a:gdLst/>
              <a:ahLst/>
              <a:cxnLst/>
              <a:rect l="l" t="t" r="r" b="b"/>
              <a:pathLst>
                <a:path w="187" h="37" extrusionOk="0">
                  <a:moveTo>
                    <a:pt x="0" y="1"/>
                  </a:moveTo>
                  <a:lnTo>
                    <a:pt x="0" y="36"/>
                  </a:lnTo>
                  <a:lnTo>
                    <a:pt x="187" y="3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30635" y="776870"/>
              <a:ext cx="73934" cy="152276"/>
            </a:xfrm>
            <a:custGeom>
              <a:avLst/>
              <a:gdLst/>
              <a:ahLst/>
              <a:cxnLst/>
              <a:rect l="l" t="t" r="r" b="b"/>
              <a:pathLst>
                <a:path w="36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69" y="7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030635" y="951185"/>
              <a:ext cx="103387" cy="15227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0" y="0"/>
                  </a:moveTo>
                  <a:lnTo>
                    <a:pt x="0" y="760"/>
                  </a:lnTo>
                  <a:lnTo>
                    <a:pt x="515" y="76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202258" y="776851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202258" y="951163"/>
              <a:ext cx="152310" cy="152274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1" y="0"/>
                  </a:moveTo>
                  <a:lnTo>
                    <a:pt x="1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371889" y="776878"/>
              <a:ext cx="86538" cy="152268"/>
            </a:xfrm>
            <a:custGeom>
              <a:avLst/>
              <a:gdLst/>
              <a:ahLst/>
              <a:cxnLst/>
              <a:rect l="l" t="t" r="r" b="b"/>
              <a:pathLst>
                <a:path w="36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69" y="7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372125" y="951192"/>
              <a:ext cx="123152" cy="152268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0" y="0"/>
                  </a:moveTo>
                  <a:lnTo>
                    <a:pt x="0" y="760"/>
                  </a:lnTo>
                  <a:lnTo>
                    <a:pt x="515" y="76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11;p29">
            <a:extLst>
              <a:ext uri="{FF2B5EF4-FFF2-40B4-BE49-F238E27FC236}">
                <a16:creationId xmlns:a16="http://schemas.microsoft.com/office/drawing/2014/main" id="{6EBDD4A7-C863-3E93-7DC1-8DCDFFCCD001}"/>
              </a:ext>
            </a:extLst>
          </p:cNvPr>
          <p:cNvSpPr txBox="1">
            <a:spLocks/>
          </p:cNvSpPr>
          <p:nvPr/>
        </p:nvSpPr>
        <p:spPr>
          <a:xfrm>
            <a:off x="811971" y="39704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 panose="00000500000000000000" pitchFamily="2" charset="0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0ADAF6C5-82C0-C609-6E5D-52CF8CEB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486AD537-FA1E-145A-8932-468131514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B0BFEBEA-FE8A-6487-AB6E-6F0C7FECF3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1EB76D07-E9A6-28FA-72FB-F8554BCB472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C4A0D336-B700-2464-C7D5-9A51E4ECB1E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6A3781BA-5397-7D4F-96CE-2C7482AA1E37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E58599F7-317F-59EF-866C-3C45A8D8E0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>
            <a:extLst>
              <a:ext uri="{FF2B5EF4-FFF2-40B4-BE49-F238E27FC236}">
                <a16:creationId xmlns:a16="http://schemas.microsoft.com/office/drawing/2014/main" id="{1EA9AF27-464D-907B-F647-31FCC1962770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3B135A78-5D2D-E642-EF14-4149C88F89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185595AE-A5D7-4FEF-7E48-C571D29D62BA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8E28B3F0-EE26-65BE-722F-800AAA3215E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2763DA98-DBC9-B69E-6A19-54AF55103FC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A1687F44-A395-43AE-B775-1E291EFD530A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</a:p>
        </p:txBody>
      </p:sp>
      <p:sp>
        <p:nvSpPr>
          <p:cNvPr id="822" name="Google Shape;822;p29">
            <a:extLst>
              <a:ext uri="{FF2B5EF4-FFF2-40B4-BE49-F238E27FC236}">
                <a16:creationId xmlns:a16="http://schemas.microsoft.com/office/drawing/2014/main" id="{7CE9F08B-33F0-6984-EF65-9222FCA14C46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1C386C08-C03E-71B7-626B-3B24C6694A98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D04B0571-DB7D-0861-9F0E-AC140FD689E4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866979DF-433B-5E71-2005-46B8B2C4EA0A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904961EF-6E37-BC8B-85DF-9C9B535CCF1B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07472476-7936-73E6-B588-A692E6A32CEA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7D13778F-17ED-7D5C-8D0D-5338E68B37EF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B36D47E0-E106-5375-716E-25F71ACE1B76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0E42346A-5D06-00CB-401D-C1FCD81F30B9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3783E473-EEB3-AF33-5786-ECD3054D4EA5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233D4201-AEF1-D93C-D23E-0F8D510C0AE4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9C94C367-5DFF-9D19-5F3B-C64E01801B5B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FE584B9C-0BBB-F7BB-9822-726004DA94F8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1783EF92-EED9-517E-C174-FC95D3E502B6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FED487A9-3F80-A958-E536-4C106CBFE475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1CC07CF7-C3F1-EC8F-AE51-19EBF6E24AEB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26A5EAC3-707C-4D1A-7BC5-1061EA640205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ECD1908E-C744-BDE3-1894-BC0F9CD8A075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3FE549A8-2A00-73F4-1A6F-A316357F1502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DD9A76EC-CCC3-55BF-411E-452EF01A5A2B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DD1C6406-120D-20C8-3B0F-F1EA3CCE33E3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55AE821A-1444-B64A-FB1C-A2E9AD4A9E15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F28C0334-5CA6-6EED-3D6B-F815C692867B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4B74EF58-14EE-080F-E169-7C7D792D2395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33401CCC-6C4D-B104-4E31-FF2F1AACA846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50D42FEA-CD48-E7AB-AED9-296ABF9A8FD7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FE9BBAEF-664C-63B7-A070-34D837E3B539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AFF91846-8ADD-B1D8-CCFB-2BF1A38F8C36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57F6D975-F171-6473-7ED1-7385FEEF7E21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DA9004B4-13D5-3E1D-7C11-91A049F8227B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BA0185B8-CE45-3EC0-67E6-BF185EC01482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8BE86345-1C23-A041-7CEA-00052FDAD8A0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08628765-DE63-F2BE-87A6-62B635DBD793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F762ABAA-08E8-F60B-30B8-107660798D06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F55CCD5A-3221-FA87-327B-3E890BDF40F8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48D40964-0056-7B58-D743-A50A0A4BDD00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BEC2D771-2896-3069-D8C6-F18FB3E84937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FB3B0440-BC43-1C8A-2413-49E2C19FB1F8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56087FD9-1E31-CC2F-AAF5-629C9B4C414B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0A76772E-1839-14A1-C579-A1D6EAB152B8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D6BD9F82-4059-02E0-3FB2-A103E8A6034A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94F0B918-4036-391F-3FD6-4D7072E031FC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5E06E3D1-9750-71E5-C119-9F1D8EAEC62D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28EED688-238D-A90B-9FB8-8DCB2CA40FB1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FD078580-0C45-149D-494B-3588FCF707C0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80080A6B-7BA2-E519-37BF-41D79B55FEA4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1E28780E-14B8-6C57-C752-952676B3D690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97A39C7B-7E0A-0E99-CE25-6E1BF80ED865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FBD307F9-AD27-4FB4-23E8-2475702DA62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F86B1EF0-FAD7-20E4-9076-8F07B395ED47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B7CF61E4-A91B-ED83-B898-F2D50F557C70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DC0249FF-8FF6-1C4D-69C4-579F65BED691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F9239B92-BB01-3CBA-C15A-97C2B838A341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B14D078F-2D64-6554-32FA-291FFDCE7923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2B925036-3AC7-540C-2977-E6F86898E45E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284D4D65-D620-1C72-74CA-633716C06F18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5B51DEBA-9DA4-3E19-451C-1CE28269E072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69B1CD99-A7C1-4978-EB86-A16B4898F666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FC4BD75E-44F1-2FDC-EB3B-4AB65F485396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0DC38B23-67DC-3A38-6047-D29341F8A02B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EFD0A3B2-26D2-0329-B86F-1BCB02E97679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54867BBB-BA62-10A6-2445-8C6BE8DBE899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DFB6C02F-985F-925F-5B51-D33E55B9B187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C128F260-8D1B-A1C1-A992-E94AE5A889EF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A010452A-AC5D-88E6-9E1E-9FDD2DD8710F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40F6AF1C-6081-A577-ED47-8D9766820622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32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1"/>
          <p:cNvSpPr txBox="1">
            <a:spLocks noGrp="1"/>
          </p:cNvSpPr>
          <p:nvPr>
            <p:ph type="title"/>
          </p:nvPr>
        </p:nvSpPr>
        <p:spPr>
          <a:xfrm>
            <a:off x="4047175" y="2084650"/>
            <a:ext cx="4383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Affordable and efficient dual-axis solar tracking system- Automated sun-tracking mechanism using LDR sensors- Real-time monitoring through OLED display and Blynk app- Utilizes ESP32 for communication and control</a:t>
            </a:r>
            <a:endParaRPr lang="en-IN" sz="1500" b="0"/>
          </a:p>
        </p:txBody>
      </p:sp>
      <p:sp>
        <p:nvSpPr>
          <p:cNvPr id="929" name="Google Shape;929;p31"/>
          <p:cNvSpPr txBox="1">
            <a:spLocks noGrp="1"/>
          </p:cNvSpPr>
          <p:nvPr>
            <p:ph type="title" idx="2"/>
          </p:nvPr>
        </p:nvSpPr>
        <p:spPr>
          <a:xfrm>
            <a:off x="4047175" y="1034575"/>
            <a:ext cx="4761974" cy="8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Objective and Key Features</a:t>
            </a:r>
          </a:p>
        </p:txBody>
      </p:sp>
      <p:grpSp>
        <p:nvGrpSpPr>
          <p:cNvPr id="931" name="Google Shape;931;p31"/>
          <p:cNvGrpSpPr/>
          <p:nvPr/>
        </p:nvGrpSpPr>
        <p:grpSpPr>
          <a:xfrm>
            <a:off x="6568944" y="460366"/>
            <a:ext cx="1514196" cy="837996"/>
            <a:chOff x="6568944" y="460366"/>
            <a:chExt cx="1514196" cy="837996"/>
          </a:xfrm>
        </p:grpSpPr>
        <p:sp>
          <p:nvSpPr>
            <p:cNvPr id="932" name="Google Shape;932;p31"/>
            <p:cNvSpPr/>
            <p:nvPr/>
          </p:nvSpPr>
          <p:spPr>
            <a:xfrm>
              <a:off x="6988986" y="106378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568944" y="80001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7103595" y="460366"/>
              <a:ext cx="609576" cy="183063"/>
            </a:xfrm>
            <a:custGeom>
              <a:avLst/>
              <a:gdLst/>
              <a:ahLst/>
              <a:cxnLst/>
              <a:rect l="l" t="t" r="r" b="b"/>
              <a:pathLst>
                <a:path w="2887" h="867" extrusionOk="0">
                  <a:moveTo>
                    <a:pt x="1945" y="1"/>
                  </a:moveTo>
                  <a:cubicBezTo>
                    <a:pt x="1816" y="1"/>
                    <a:pt x="1705" y="89"/>
                    <a:pt x="1687" y="200"/>
                  </a:cubicBezTo>
                  <a:cubicBezTo>
                    <a:pt x="1576" y="129"/>
                    <a:pt x="1443" y="72"/>
                    <a:pt x="1297" y="72"/>
                  </a:cubicBezTo>
                  <a:cubicBezTo>
                    <a:pt x="1132" y="72"/>
                    <a:pt x="964" y="147"/>
                    <a:pt x="853" y="276"/>
                  </a:cubicBezTo>
                  <a:cubicBezTo>
                    <a:pt x="759" y="223"/>
                    <a:pt x="666" y="183"/>
                    <a:pt x="555" y="183"/>
                  </a:cubicBezTo>
                  <a:cubicBezTo>
                    <a:pt x="244" y="183"/>
                    <a:pt x="0" y="422"/>
                    <a:pt x="0" y="738"/>
                  </a:cubicBezTo>
                  <a:cubicBezTo>
                    <a:pt x="0" y="778"/>
                    <a:pt x="0" y="831"/>
                    <a:pt x="22" y="866"/>
                  </a:cubicBezTo>
                  <a:lnTo>
                    <a:pt x="2886" y="866"/>
                  </a:lnTo>
                  <a:cubicBezTo>
                    <a:pt x="2851" y="755"/>
                    <a:pt x="2757" y="667"/>
                    <a:pt x="2629" y="667"/>
                  </a:cubicBezTo>
                  <a:cubicBezTo>
                    <a:pt x="2575" y="667"/>
                    <a:pt x="2518" y="684"/>
                    <a:pt x="2482" y="702"/>
                  </a:cubicBezTo>
                  <a:cubicBezTo>
                    <a:pt x="2442" y="573"/>
                    <a:pt x="2331" y="462"/>
                    <a:pt x="2185" y="405"/>
                  </a:cubicBezTo>
                  <a:cubicBezTo>
                    <a:pt x="2220" y="369"/>
                    <a:pt x="2220" y="334"/>
                    <a:pt x="2220" y="276"/>
                  </a:cubicBezTo>
                  <a:cubicBezTo>
                    <a:pt x="2220" y="112"/>
                    <a:pt x="2109" y="1"/>
                    <a:pt x="1945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1"/>
          <p:cNvGrpSpPr/>
          <p:nvPr/>
        </p:nvGrpSpPr>
        <p:grpSpPr>
          <a:xfrm>
            <a:off x="4197843" y="3486198"/>
            <a:ext cx="4102653" cy="1339157"/>
            <a:chOff x="4197843" y="3489102"/>
            <a:chExt cx="4102653" cy="1339157"/>
          </a:xfrm>
        </p:grpSpPr>
        <p:grpSp>
          <p:nvGrpSpPr>
            <p:cNvPr id="936" name="Google Shape;936;p31"/>
            <p:cNvGrpSpPr/>
            <p:nvPr/>
          </p:nvGrpSpPr>
          <p:grpSpPr>
            <a:xfrm flipH="1">
              <a:off x="5531946" y="3489102"/>
              <a:ext cx="2424067" cy="1324461"/>
              <a:chOff x="2757311" y="1603580"/>
              <a:chExt cx="2720003" cy="1486155"/>
            </a:xfrm>
          </p:grpSpPr>
          <p:grpSp>
            <p:nvGrpSpPr>
              <p:cNvPr id="937" name="Google Shape;937;p31"/>
              <p:cNvGrpSpPr/>
              <p:nvPr/>
            </p:nvGrpSpPr>
            <p:grpSpPr>
              <a:xfrm>
                <a:off x="4154948" y="2183519"/>
                <a:ext cx="1322366" cy="906203"/>
                <a:chOff x="2953783" y="756921"/>
                <a:chExt cx="362342" cy="248316"/>
              </a:xfrm>
            </p:grpSpPr>
            <p:sp>
              <p:nvSpPr>
                <p:cNvPr id="938" name="Google Shape;938;p31"/>
                <p:cNvSpPr/>
                <p:nvPr/>
              </p:nvSpPr>
              <p:spPr>
                <a:xfrm>
                  <a:off x="2953783" y="756921"/>
                  <a:ext cx="362342" cy="24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4" h="4197" extrusionOk="0">
                      <a:moveTo>
                        <a:pt x="3073" y="1"/>
                      </a:moveTo>
                      <a:cubicBezTo>
                        <a:pt x="2944" y="1"/>
                        <a:pt x="2833" y="54"/>
                        <a:pt x="2758" y="147"/>
                      </a:cubicBezTo>
                      <a:lnTo>
                        <a:pt x="1" y="4196"/>
                      </a:lnTo>
                      <a:lnTo>
                        <a:pt x="6123" y="4196"/>
                      </a:lnTo>
                      <a:lnTo>
                        <a:pt x="3371" y="147"/>
                      </a:lnTo>
                      <a:cubicBezTo>
                        <a:pt x="3295" y="54"/>
                        <a:pt x="3184" y="1"/>
                        <a:pt x="30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2953783" y="756921"/>
                  <a:ext cx="181881" cy="24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4197" extrusionOk="0">
                      <a:moveTo>
                        <a:pt x="3073" y="1"/>
                      </a:moveTo>
                      <a:cubicBezTo>
                        <a:pt x="2944" y="1"/>
                        <a:pt x="2833" y="54"/>
                        <a:pt x="2758" y="147"/>
                      </a:cubicBezTo>
                      <a:lnTo>
                        <a:pt x="1" y="4196"/>
                      </a:lnTo>
                      <a:lnTo>
                        <a:pt x="3073" y="4196"/>
                      </a:lnTo>
                      <a:lnTo>
                        <a:pt x="30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0" name="Google Shape;940;p31"/>
              <p:cNvGrpSpPr/>
              <p:nvPr/>
            </p:nvGrpSpPr>
            <p:grpSpPr>
              <a:xfrm>
                <a:off x="2757311" y="1603580"/>
                <a:ext cx="2100800" cy="1486155"/>
                <a:chOff x="2572837" y="880402"/>
                <a:chExt cx="575641" cy="407233"/>
              </a:xfrm>
            </p:grpSpPr>
            <p:sp>
              <p:nvSpPr>
                <p:cNvPr id="941" name="Google Shape;941;p31"/>
                <p:cNvSpPr/>
                <p:nvPr/>
              </p:nvSpPr>
              <p:spPr>
                <a:xfrm>
                  <a:off x="2572837" y="880402"/>
                  <a:ext cx="575641" cy="40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6883" extrusionOk="0">
                      <a:moveTo>
                        <a:pt x="4867" y="0"/>
                      </a:moveTo>
                      <a:cubicBezTo>
                        <a:pt x="4680" y="0"/>
                        <a:pt x="4494" y="94"/>
                        <a:pt x="4365" y="280"/>
                      </a:cubicBezTo>
                      <a:lnTo>
                        <a:pt x="0" y="6882"/>
                      </a:lnTo>
                      <a:lnTo>
                        <a:pt x="9728" y="6882"/>
                      </a:lnTo>
                      <a:lnTo>
                        <a:pt x="5364" y="280"/>
                      </a:lnTo>
                      <a:cubicBezTo>
                        <a:pt x="5235" y="94"/>
                        <a:pt x="5049" y="0"/>
                        <a:pt x="48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1"/>
                <p:cNvSpPr/>
                <p:nvPr/>
              </p:nvSpPr>
              <p:spPr>
                <a:xfrm>
                  <a:off x="2860745" y="880402"/>
                  <a:ext cx="287732" cy="40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" h="6883" extrusionOk="0">
                      <a:moveTo>
                        <a:pt x="1" y="0"/>
                      </a:moveTo>
                      <a:lnTo>
                        <a:pt x="1" y="6882"/>
                      </a:lnTo>
                      <a:lnTo>
                        <a:pt x="4862" y="6882"/>
                      </a:lnTo>
                      <a:lnTo>
                        <a:pt x="498" y="280"/>
                      </a:lnTo>
                      <a:cubicBezTo>
                        <a:pt x="369" y="94"/>
                        <a:pt x="183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3" name="Google Shape;943;p31"/>
            <p:cNvGrpSpPr/>
            <p:nvPr/>
          </p:nvGrpSpPr>
          <p:grpSpPr>
            <a:xfrm>
              <a:off x="7431987" y="3927964"/>
              <a:ext cx="868509" cy="884772"/>
              <a:chOff x="7613187" y="366541"/>
              <a:chExt cx="1444385" cy="1471431"/>
            </a:xfrm>
          </p:grpSpPr>
          <p:sp>
            <p:nvSpPr>
              <p:cNvPr id="944" name="Google Shape;944;p31"/>
              <p:cNvSpPr/>
              <p:nvPr/>
            </p:nvSpPr>
            <p:spPr>
              <a:xfrm>
                <a:off x="7683027" y="487735"/>
                <a:ext cx="1306075" cy="1350209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944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3943"/>
                    </a:lnTo>
                    <a:lnTo>
                      <a:pt x="3815" y="3943"/>
                    </a:ln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7683027" y="963611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3"/>
                    </a:lnTo>
                    <a:lnTo>
                      <a:pt x="3815" y="93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8317062" y="507592"/>
                <a:ext cx="32181" cy="46832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68" extrusionOk="0">
                    <a:moveTo>
                      <a:pt x="0" y="0"/>
                    </a:moveTo>
                    <a:lnTo>
                      <a:pt x="0" y="1368"/>
                    </a:lnTo>
                    <a:lnTo>
                      <a:pt x="93" y="136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8006891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0" y="0"/>
                    </a:moveTo>
                    <a:lnTo>
                      <a:pt x="0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7683027" y="1285768"/>
                <a:ext cx="1306075" cy="3218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94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815" y="94"/>
                    </a:lnTo>
                    <a:lnTo>
                      <a:pt x="3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8633052" y="995450"/>
                <a:ext cx="32181" cy="842511"/>
              </a:xfrm>
              <a:custGeom>
                <a:avLst/>
                <a:gdLst/>
                <a:ahLst/>
                <a:cxnLst/>
                <a:rect l="l" t="t" r="r" b="b"/>
                <a:pathLst>
                  <a:path w="94" h="2461" extrusionOk="0">
                    <a:moveTo>
                      <a:pt x="1" y="0"/>
                    </a:moveTo>
                    <a:lnTo>
                      <a:pt x="1" y="2460"/>
                    </a:lnTo>
                    <a:lnTo>
                      <a:pt x="94" y="246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8044892" y="691437"/>
                <a:ext cx="298189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1" extrusionOk="0">
                    <a:moveTo>
                      <a:pt x="71" y="0"/>
                    </a:moveTo>
                    <a:lnTo>
                      <a:pt x="0" y="54"/>
                    </a:lnTo>
                    <a:lnTo>
                      <a:pt x="813" y="871"/>
                    </a:lnTo>
                    <a:lnTo>
                      <a:pt x="848" y="831"/>
                    </a:lnTo>
                    <a:lnTo>
                      <a:pt x="871" y="813"/>
                    </a:lnTo>
                    <a:lnTo>
                      <a:pt x="848" y="77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8322882" y="691437"/>
                <a:ext cx="304351" cy="298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71" extrusionOk="0">
                    <a:moveTo>
                      <a:pt x="813" y="0"/>
                    </a:moveTo>
                    <a:lnTo>
                      <a:pt x="36" y="777"/>
                    </a:lnTo>
                    <a:lnTo>
                      <a:pt x="1" y="813"/>
                    </a:lnTo>
                    <a:lnTo>
                      <a:pt x="36" y="831"/>
                    </a:lnTo>
                    <a:lnTo>
                      <a:pt x="59" y="871"/>
                    </a:lnTo>
                    <a:lnTo>
                      <a:pt x="889" y="36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7683027" y="487735"/>
                <a:ext cx="1306075" cy="520022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1519" extrusionOk="0">
                    <a:moveTo>
                      <a:pt x="1905" y="0"/>
                    </a:moveTo>
                    <a:lnTo>
                      <a:pt x="1128" y="595"/>
                    </a:lnTo>
                    <a:lnTo>
                      <a:pt x="1057" y="649"/>
                    </a:lnTo>
                    <a:lnTo>
                      <a:pt x="58" y="1390"/>
                    </a:lnTo>
                    <a:lnTo>
                      <a:pt x="1" y="1426"/>
                    </a:lnTo>
                    <a:lnTo>
                      <a:pt x="1" y="1519"/>
                    </a:lnTo>
                    <a:cubicBezTo>
                      <a:pt x="41" y="1519"/>
                      <a:pt x="76" y="1519"/>
                      <a:pt x="112" y="1483"/>
                    </a:cubicBezTo>
                    <a:lnTo>
                      <a:pt x="1905" y="151"/>
                    </a:lnTo>
                    <a:lnTo>
                      <a:pt x="3704" y="1483"/>
                    </a:lnTo>
                    <a:cubicBezTo>
                      <a:pt x="3721" y="1519"/>
                      <a:pt x="3775" y="1519"/>
                      <a:pt x="3815" y="1519"/>
                    </a:cubicBezTo>
                    <a:lnTo>
                      <a:pt x="3815" y="1426"/>
                    </a:lnTo>
                    <a:lnTo>
                      <a:pt x="2758" y="631"/>
                    </a:lnTo>
                    <a:lnTo>
                      <a:pt x="2682" y="595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7613187" y="366541"/>
                <a:ext cx="1444385" cy="612798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1790" extrusionOk="0">
                    <a:moveTo>
                      <a:pt x="2104" y="0"/>
                    </a:moveTo>
                    <a:cubicBezTo>
                      <a:pt x="2065" y="0"/>
                      <a:pt x="2027" y="15"/>
                      <a:pt x="1998" y="44"/>
                    </a:cubicBezTo>
                    <a:lnTo>
                      <a:pt x="94" y="1464"/>
                    </a:lnTo>
                    <a:cubicBezTo>
                      <a:pt x="23" y="1522"/>
                      <a:pt x="0" y="1633"/>
                      <a:pt x="58" y="1709"/>
                    </a:cubicBezTo>
                    <a:cubicBezTo>
                      <a:pt x="89" y="1761"/>
                      <a:pt x="140" y="1790"/>
                      <a:pt x="196" y="1790"/>
                    </a:cubicBezTo>
                    <a:cubicBezTo>
                      <a:pt x="235" y="1790"/>
                      <a:pt x="277" y="1775"/>
                      <a:pt x="316" y="1744"/>
                    </a:cubicBezTo>
                    <a:lnTo>
                      <a:pt x="2109" y="412"/>
                    </a:lnTo>
                    <a:lnTo>
                      <a:pt x="3908" y="1744"/>
                    </a:lnTo>
                    <a:cubicBezTo>
                      <a:pt x="3925" y="1780"/>
                      <a:pt x="3979" y="1780"/>
                      <a:pt x="4019" y="1780"/>
                    </a:cubicBezTo>
                    <a:cubicBezTo>
                      <a:pt x="4072" y="1780"/>
                      <a:pt x="4107" y="1762"/>
                      <a:pt x="4147" y="1709"/>
                    </a:cubicBezTo>
                    <a:cubicBezTo>
                      <a:pt x="4218" y="1633"/>
                      <a:pt x="4201" y="1522"/>
                      <a:pt x="4107" y="1464"/>
                    </a:cubicBezTo>
                    <a:lnTo>
                      <a:pt x="2220" y="44"/>
                    </a:lnTo>
                    <a:cubicBezTo>
                      <a:pt x="2185" y="15"/>
                      <a:pt x="2144" y="0"/>
                      <a:pt x="2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8127057" y="1317607"/>
                <a:ext cx="418355" cy="520364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520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1221" y="1519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1"/>
            <p:cNvGrpSpPr/>
            <p:nvPr/>
          </p:nvGrpSpPr>
          <p:grpSpPr>
            <a:xfrm>
              <a:off x="6636119" y="4176304"/>
              <a:ext cx="773403" cy="651955"/>
              <a:chOff x="5440968" y="791748"/>
              <a:chExt cx="1286218" cy="1084243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5561133" y="829749"/>
                <a:ext cx="324208" cy="100820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945" extrusionOk="0">
                    <a:moveTo>
                      <a:pt x="151" y="0"/>
                    </a:moveTo>
                    <a:lnTo>
                      <a:pt x="0" y="2944"/>
                    </a:lnTo>
                    <a:lnTo>
                      <a:pt x="946" y="2944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5561133" y="829749"/>
                <a:ext cx="159879" cy="1008206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945" extrusionOk="0">
                    <a:moveTo>
                      <a:pt x="151" y="0"/>
                    </a:moveTo>
                    <a:lnTo>
                      <a:pt x="0" y="2944"/>
                    </a:lnTo>
                    <a:lnTo>
                      <a:pt x="467" y="294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5599134" y="791748"/>
                <a:ext cx="248206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724" y="111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5720669" y="791748"/>
                <a:ext cx="126670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12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369" y="111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5440968" y="1108916"/>
                <a:ext cx="1286218" cy="748366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186" extrusionOk="0">
                    <a:moveTo>
                      <a:pt x="889" y="1"/>
                    </a:moveTo>
                    <a:cubicBezTo>
                      <a:pt x="409" y="1"/>
                      <a:pt x="1" y="409"/>
                      <a:pt x="1" y="889"/>
                    </a:cubicBezTo>
                    <a:lnTo>
                      <a:pt x="1" y="2185"/>
                    </a:lnTo>
                    <a:lnTo>
                      <a:pt x="3757" y="2185"/>
                    </a:lnTo>
                    <a:lnTo>
                      <a:pt x="3757" y="889"/>
                    </a:lnTo>
                    <a:cubicBezTo>
                      <a:pt x="3757" y="409"/>
                      <a:pt x="3348" y="1"/>
                      <a:pt x="28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5440968" y="1108916"/>
                <a:ext cx="640199" cy="74836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86" extrusionOk="0">
                    <a:moveTo>
                      <a:pt x="818" y="1"/>
                    </a:moveTo>
                    <a:cubicBezTo>
                      <a:pt x="684" y="18"/>
                      <a:pt x="573" y="58"/>
                      <a:pt x="462" y="112"/>
                    </a:cubicBezTo>
                    <a:cubicBezTo>
                      <a:pt x="187" y="263"/>
                      <a:pt x="1" y="556"/>
                      <a:pt x="1" y="889"/>
                    </a:cubicBezTo>
                    <a:lnTo>
                      <a:pt x="1" y="2185"/>
                    </a:lnTo>
                    <a:lnTo>
                      <a:pt x="649" y="2185"/>
                    </a:lnTo>
                    <a:lnTo>
                      <a:pt x="649" y="1817"/>
                    </a:lnTo>
                    <a:cubicBezTo>
                      <a:pt x="649" y="1794"/>
                      <a:pt x="631" y="1759"/>
                      <a:pt x="631" y="1741"/>
                    </a:cubicBezTo>
                    <a:cubicBezTo>
                      <a:pt x="631" y="1630"/>
                      <a:pt x="724" y="1555"/>
                      <a:pt x="818" y="1555"/>
                    </a:cubicBezTo>
                    <a:cubicBezTo>
                      <a:pt x="929" y="1555"/>
                      <a:pt x="1000" y="1630"/>
                      <a:pt x="1000" y="1741"/>
                    </a:cubicBezTo>
                    <a:cubicBezTo>
                      <a:pt x="1000" y="1759"/>
                      <a:pt x="1000" y="1794"/>
                      <a:pt x="982" y="1817"/>
                    </a:cubicBezTo>
                    <a:lnTo>
                      <a:pt x="982" y="2185"/>
                    </a:lnTo>
                    <a:lnTo>
                      <a:pt x="1706" y="2185"/>
                    </a:lnTo>
                    <a:lnTo>
                      <a:pt x="1706" y="1817"/>
                    </a:lnTo>
                    <a:cubicBezTo>
                      <a:pt x="1706" y="1794"/>
                      <a:pt x="1683" y="1759"/>
                      <a:pt x="1683" y="1741"/>
                    </a:cubicBezTo>
                    <a:cubicBezTo>
                      <a:pt x="1683" y="1630"/>
                      <a:pt x="1777" y="1555"/>
                      <a:pt x="1870" y="1555"/>
                    </a:cubicBezTo>
                    <a:lnTo>
                      <a:pt x="18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5656991" y="1621620"/>
                <a:ext cx="126328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2" extrusionOk="0">
                    <a:moveTo>
                      <a:pt x="187" y="1"/>
                    </a:moveTo>
                    <a:cubicBezTo>
                      <a:pt x="93" y="1"/>
                      <a:pt x="0" y="76"/>
                      <a:pt x="0" y="187"/>
                    </a:cubicBezTo>
                    <a:cubicBezTo>
                      <a:pt x="0" y="280"/>
                      <a:pt x="93" y="351"/>
                      <a:pt x="187" y="351"/>
                    </a:cubicBezTo>
                    <a:cubicBezTo>
                      <a:pt x="298" y="351"/>
                      <a:pt x="369" y="280"/>
                      <a:pt x="369" y="187"/>
                    </a:cubicBezTo>
                    <a:cubicBezTo>
                      <a:pt x="369" y="76"/>
                      <a:pt x="298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5662811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5662811" y="1869486"/>
                <a:ext cx="58200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" extrusionOk="0">
                    <a:moveTo>
                      <a:pt x="170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5668974" y="1627783"/>
                <a:ext cx="52038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6" y="0"/>
                      <a:pt x="18" y="40"/>
                      <a:pt x="1" y="111"/>
                    </a:cubicBezTo>
                    <a:cubicBezTo>
                      <a:pt x="18" y="40"/>
                      <a:pt x="76" y="0"/>
                      <a:pt x="152" y="0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5662811" y="1627783"/>
                <a:ext cx="58200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07" extrusionOk="0">
                    <a:moveTo>
                      <a:pt x="170" y="0"/>
                    </a:moveTo>
                    <a:cubicBezTo>
                      <a:pt x="94" y="0"/>
                      <a:pt x="36" y="40"/>
                      <a:pt x="19" y="111"/>
                    </a:cubicBezTo>
                    <a:cubicBezTo>
                      <a:pt x="19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70" y="70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5656991" y="1863324"/>
                <a:ext cx="126328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369" y="36"/>
                    </a:lnTo>
                    <a:lnTo>
                      <a:pt x="369" y="1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5656991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017145" y="1621620"/>
                <a:ext cx="128040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2" extrusionOk="0">
                    <a:moveTo>
                      <a:pt x="187" y="1"/>
                    </a:moveTo>
                    <a:cubicBezTo>
                      <a:pt x="94" y="1"/>
                      <a:pt x="0" y="76"/>
                      <a:pt x="0" y="187"/>
                    </a:cubicBezTo>
                    <a:cubicBezTo>
                      <a:pt x="0" y="280"/>
                      <a:pt x="94" y="351"/>
                      <a:pt x="187" y="351"/>
                    </a:cubicBezTo>
                    <a:cubicBezTo>
                      <a:pt x="298" y="351"/>
                      <a:pt x="373" y="280"/>
                      <a:pt x="373" y="187"/>
                    </a:cubicBezTo>
                    <a:cubicBezTo>
                      <a:pt x="373" y="76"/>
                      <a:pt x="298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024677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65" y="0"/>
                    </a:moveTo>
                    <a:cubicBezTo>
                      <a:pt x="72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6024677" y="1869486"/>
                <a:ext cx="56488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" extrusionOk="0">
                    <a:moveTo>
                      <a:pt x="165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6030839" y="1627783"/>
                <a:ext cx="50326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2" extrusionOk="0">
                    <a:moveTo>
                      <a:pt x="147" y="0"/>
                    </a:moveTo>
                    <a:lnTo>
                      <a:pt x="147" y="0"/>
                    </a:lnTo>
                    <a:cubicBezTo>
                      <a:pt x="71" y="0"/>
                      <a:pt x="18" y="40"/>
                      <a:pt x="0" y="111"/>
                    </a:cubicBezTo>
                    <a:cubicBezTo>
                      <a:pt x="18" y="40"/>
                      <a:pt x="71" y="0"/>
                      <a:pt x="147" y="0"/>
                    </a:cubicBez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6024677" y="1627783"/>
                <a:ext cx="56488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707" extrusionOk="0">
                    <a:moveTo>
                      <a:pt x="165" y="0"/>
                    </a:moveTo>
                    <a:cubicBezTo>
                      <a:pt x="89" y="0"/>
                      <a:pt x="36" y="40"/>
                      <a:pt x="18" y="111"/>
                    </a:cubicBezTo>
                    <a:cubicBezTo>
                      <a:pt x="18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65" y="706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6017145" y="1863324"/>
                <a:ext cx="12804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7" extrusionOk="0">
                    <a:moveTo>
                      <a:pt x="23" y="1"/>
                    </a:moveTo>
                    <a:lnTo>
                      <a:pt x="0" y="18"/>
                    </a:lnTo>
                    <a:cubicBezTo>
                      <a:pt x="0" y="36"/>
                      <a:pt x="23" y="36"/>
                      <a:pt x="23" y="36"/>
                    </a:cubicBezTo>
                    <a:lnTo>
                      <a:pt x="373" y="36"/>
                    </a:lnTo>
                    <a:lnTo>
                      <a:pt x="373" y="18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6017145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23" y="1"/>
                    </a:moveTo>
                    <a:lnTo>
                      <a:pt x="0" y="18"/>
                    </a:lnTo>
                    <a:cubicBezTo>
                      <a:pt x="0" y="36"/>
                      <a:pt x="23" y="36"/>
                      <a:pt x="23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6379010" y="1621620"/>
                <a:ext cx="126328" cy="12050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52" extrusionOk="0">
                    <a:moveTo>
                      <a:pt x="187" y="1"/>
                    </a:moveTo>
                    <a:cubicBezTo>
                      <a:pt x="93" y="1"/>
                      <a:pt x="0" y="76"/>
                      <a:pt x="0" y="187"/>
                    </a:cubicBezTo>
                    <a:cubicBezTo>
                      <a:pt x="0" y="280"/>
                      <a:pt x="93" y="351"/>
                      <a:pt x="187" y="351"/>
                    </a:cubicBezTo>
                    <a:cubicBezTo>
                      <a:pt x="275" y="351"/>
                      <a:pt x="369" y="280"/>
                      <a:pt x="369" y="187"/>
                    </a:cubicBezTo>
                    <a:cubicBezTo>
                      <a:pt x="369" y="76"/>
                      <a:pt x="275" y="1"/>
                      <a:pt x="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6384830" y="1627783"/>
                <a:ext cx="114346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07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69"/>
                    </a:cubicBezTo>
                    <a:lnTo>
                      <a:pt x="1" y="706"/>
                    </a:lnTo>
                    <a:lnTo>
                      <a:pt x="334" y="706"/>
                    </a:lnTo>
                    <a:lnTo>
                      <a:pt x="334" y="169"/>
                    </a:lnTo>
                    <a:cubicBezTo>
                      <a:pt x="334" y="76"/>
                      <a:pt x="258" y="0"/>
                      <a:pt x="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6384830" y="1869486"/>
                <a:ext cx="58200" cy="34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" extrusionOk="0">
                    <a:moveTo>
                      <a:pt x="170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C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6390993" y="1627783"/>
                <a:ext cx="52038" cy="38343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6" y="0"/>
                      <a:pt x="18" y="40"/>
                      <a:pt x="1" y="111"/>
                    </a:cubicBezTo>
                    <a:cubicBezTo>
                      <a:pt x="18" y="40"/>
                      <a:pt x="76" y="0"/>
                      <a:pt x="152" y="0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89F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6384830" y="1627783"/>
                <a:ext cx="58200" cy="24203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707" extrusionOk="0">
                    <a:moveTo>
                      <a:pt x="170" y="0"/>
                    </a:moveTo>
                    <a:cubicBezTo>
                      <a:pt x="94" y="0"/>
                      <a:pt x="36" y="40"/>
                      <a:pt x="19" y="111"/>
                    </a:cubicBezTo>
                    <a:cubicBezTo>
                      <a:pt x="19" y="134"/>
                      <a:pt x="1" y="151"/>
                      <a:pt x="1" y="169"/>
                    </a:cubicBezTo>
                    <a:lnTo>
                      <a:pt x="1" y="706"/>
                    </a:lnTo>
                    <a:lnTo>
                      <a:pt x="170" y="70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6379010" y="1863324"/>
                <a:ext cx="126328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351" y="36"/>
                    </a:lnTo>
                    <a:cubicBezTo>
                      <a:pt x="369" y="36"/>
                      <a:pt x="369" y="36"/>
                      <a:pt x="369" y="18"/>
                    </a:cubicBezTo>
                    <a:cubicBezTo>
                      <a:pt x="369" y="18"/>
                      <a:pt x="369" y="1"/>
                      <a:pt x="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6379010" y="1863324"/>
                <a:ext cx="64020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18" y="1"/>
                    </a:moveTo>
                    <a:lnTo>
                      <a:pt x="0" y="18"/>
                    </a:lnTo>
                    <a:cubicBezTo>
                      <a:pt x="0" y="36"/>
                      <a:pt x="18" y="36"/>
                      <a:pt x="18" y="36"/>
                    </a:cubicBez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5852816" y="1127599"/>
                <a:ext cx="462518" cy="462508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351" extrusionOk="0">
                    <a:moveTo>
                      <a:pt x="685" y="1"/>
                    </a:moveTo>
                    <a:cubicBezTo>
                      <a:pt x="316" y="1"/>
                      <a:pt x="1" y="298"/>
                      <a:pt x="1" y="667"/>
                    </a:cubicBezTo>
                    <a:cubicBezTo>
                      <a:pt x="1" y="1057"/>
                      <a:pt x="316" y="1350"/>
                      <a:pt x="685" y="1350"/>
                    </a:cubicBezTo>
                    <a:cubicBezTo>
                      <a:pt x="1058" y="1350"/>
                      <a:pt x="1351" y="1057"/>
                      <a:pt x="1351" y="667"/>
                    </a:cubicBezTo>
                    <a:cubicBezTo>
                      <a:pt x="1351" y="298"/>
                      <a:pt x="1058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5852816" y="1127599"/>
                <a:ext cx="234511" cy="462508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51" extrusionOk="0">
                    <a:moveTo>
                      <a:pt x="685" y="1"/>
                    </a:moveTo>
                    <a:cubicBezTo>
                      <a:pt x="316" y="1"/>
                      <a:pt x="1" y="298"/>
                      <a:pt x="1" y="667"/>
                    </a:cubicBezTo>
                    <a:cubicBezTo>
                      <a:pt x="1" y="1057"/>
                      <a:pt x="316" y="1350"/>
                      <a:pt x="685" y="1350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5934981" y="1331302"/>
                <a:ext cx="280044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818" h="498" extrusionOk="0">
                    <a:moveTo>
                      <a:pt x="76" y="1"/>
                    </a:moveTo>
                    <a:lnTo>
                      <a:pt x="1" y="72"/>
                    </a:lnTo>
                    <a:lnTo>
                      <a:pt x="18" y="72"/>
                    </a:lnTo>
                    <a:cubicBezTo>
                      <a:pt x="18" y="311"/>
                      <a:pt x="205" y="498"/>
                      <a:pt x="445" y="498"/>
                    </a:cubicBezTo>
                    <a:cubicBezTo>
                      <a:pt x="613" y="498"/>
                      <a:pt x="760" y="387"/>
                      <a:pt x="818" y="240"/>
                    </a:cubicBezTo>
                    <a:lnTo>
                      <a:pt x="707" y="240"/>
                    </a:lnTo>
                    <a:cubicBezTo>
                      <a:pt x="649" y="334"/>
                      <a:pt x="556" y="387"/>
                      <a:pt x="445" y="387"/>
                    </a:cubicBezTo>
                    <a:cubicBezTo>
                      <a:pt x="263" y="387"/>
                      <a:pt x="129" y="258"/>
                      <a:pt x="129" y="72"/>
                    </a:cubicBezTo>
                    <a:lnTo>
                      <a:pt x="169" y="7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5954837" y="1217297"/>
                <a:ext cx="284495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98" extrusionOk="0">
                    <a:moveTo>
                      <a:pt x="387" y="1"/>
                    </a:moveTo>
                    <a:cubicBezTo>
                      <a:pt x="205" y="1"/>
                      <a:pt x="54" y="112"/>
                      <a:pt x="0" y="258"/>
                    </a:cubicBezTo>
                    <a:lnTo>
                      <a:pt x="111" y="258"/>
                    </a:lnTo>
                    <a:cubicBezTo>
                      <a:pt x="165" y="165"/>
                      <a:pt x="258" y="112"/>
                      <a:pt x="387" y="112"/>
                    </a:cubicBezTo>
                    <a:cubicBezTo>
                      <a:pt x="555" y="112"/>
                      <a:pt x="684" y="240"/>
                      <a:pt x="684" y="405"/>
                    </a:cubicBezTo>
                    <a:lnTo>
                      <a:pt x="666" y="405"/>
                    </a:lnTo>
                    <a:lnTo>
                      <a:pt x="737" y="498"/>
                    </a:lnTo>
                    <a:lnTo>
                      <a:pt x="831" y="405"/>
                    </a:lnTo>
                    <a:lnTo>
                      <a:pt x="795" y="405"/>
                    </a:lnTo>
                    <a:cubicBezTo>
                      <a:pt x="795" y="183"/>
                      <a:pt x="609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5934981" y="1331302"/>
                <a:ext cx="152347" cy="17048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98" extrusionOk="0">
                    <a:moveTo>
                      <a:pt x="76" y="1"/>
                    </a:moveTo>
                    <a:lnTo>
                      <a:pt x="1" y="72"/>
                    </a:lnTo>
                    <a:lnTo>
                      <a:pt x="18" y="72"/>
                    </a:lnTo>
                    <a:cubicBezTo>
                      <a:pt x="18" y="311"/>
                      <a:pt x="205" y="498"/>
                      <a:pt x="445" y="498"/>
                    </a:cubicBezTo>
                    <a:lnTo>
                      <a:pt x="445" y="387"/>
                    </a:lnTo>
                    <a:cubicBezTo>
                      <a:pt x="263" y="387"/>
                      <a:pt x="129" y="258"/>
                      <a:pt x="129" y="72"/>
                    </a:cubicBezTo>
                    <a:lnTo>
                      <a:pt x="169" y="72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5954837" y="1217297"/>
                <a:ext cx="132490" cy="8866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259" extrusionOk="0">
                    <a:moveTo>
                      <a:pt x="387" y="1"/>
                    </a:moveTo>
                    <a:cubicBezTo>
                      <a:pt x="205" y="1"/>
                      <a:pt x="54" y="112"/>
                      <a:pt x="0" y="258"/>
                    </a:cubicBezTo>
                    <a:lnTo>
                      <a:pt x="111" y="258"/>
                    </a:lnTo>
                    <a:cubicBezTo>
                      <a:pt x="165" y="165"/>
                      <a:pt x="258" y="112"/>
                      <a:pt x="387" y="112"/>
                    </a:cubicBez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9" name="Google Shape;989;p31"/>
            <p:cNvGrpSpPr/>
            <p:nvPr/>
          </p:nvGrpSpPr>
          <p:grpSpPr>
            <a:xfrm flipH="1">
              <a:off x="4197843" y="4055804"/>
              <a:ext cx="558503" cy="742262"/>
              <a:chOff x="4267228" y="2557799"/>
              <a:chExt cx="619320" cy="823090"/>
            </a:xfrm>
          </p:grpSpPr>
          <p:sp>
            <p:nvSpPr>
              <p:cNvPr id="990" name="Google Shape;990;p31"/>
              <p:cNvSpPr/>
              <p:nvPr/>
            </p:nvSpPr>
            <p:spPr>
              <a:xfrm>
                <a:off x="4267228" y="2557799"/>
                <a:ext cx="619320" cy="619320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3091" extrusionOk="0">
                    <a:moveTo>
                      <a:pt x="1554" y="0"/>
                    </a:moveTo>
                    <a:cubicBezTo>
                      <a:pt x="688" y="0"/>
                      <a:pt x="0" y="689"/>
                      <a:pt x="0" y="1537"/>
                    </a:cubicBezTo>
                    <a:cubicBezTo>
                      <a:pt x="0" y="2389"/>
                      <a:pt x="688" y="3091"/>
                      <a:pt x="1554" y="3091"/>
                    </a:cubicBezTo>
                    <a:lnTo>
                      <a:pt x="1576" y="3091"/>
                    </a:lnTo>
                    <a:cubicBezTo>
                      <a:pt x="1612" y="3091"/>
                      <a:pt x="1665" y="3091"/>
                      <a:pt x="1705" y="3073"/>
                    </a:cubicBezTo>
                    <a:lnTo>
                      <a:pt x="1758" y="3073"/>
                    </a:lnTo>
                    <a:cubicBezTo>
                      <a:pt x="2389" y="2980"/>
                      <a:pt x="2908" y="2518"/>
                      <a:pt x="3055" y="1910"/>
                    </a:cubicBezTo>
                    <a:cubicBezTo>
                      <a:pt x="3073" y="1799"/>
                      <a:pt x="3090" y="1665"/>
                      <a:pt x="3090" y="1537"/>
                    </a:cubicBezTo>
                    <a:lnTo>
                      <a:pt x="3090" y="1390"/>
                    </a:lnTo>
                    <a:lnTo>
                      <a:pt x="3090" y="1332"/>
                    </a:lnTo>
                    <a:cubicBezTo>
                      <a:pt x="3073" y="1315"/>
                      <a:pt x="3073" y="1279"/>
                      <a:pt x="3073" y="1261"/>
                    </a:cubicBezTo>
                    <a:cubicBezTo>
                      <a:pt x="3073" y="1244"/>
                      <a:pt x="3055" y="1204"/>
                      <a:pt x="3055" y="1186"/>
                    </a:cubicBezTo>
                    <a:cubicBezTo>
                      <a:pt x="3055" y="1168"/>
                      <a:pt x="3055" y="1150"/>
                      <a:pt x="3037" y="1133"/>
                    </a:cubicBezTo>
                    <a:cubicBezTo>
                      <a:pt x="3037" y="1093"/>
                      <a:pt x="3019" y="1075"/>
                      <a:pt x="3019" y="1057"/>
                    </a:cubicBezTo>
                    <a:cubicBezTo>
                      <a:pt x="3019" y="1039"/>
                      <a:pt x="3019" y="1022"/>
                      <a:pt x="2997" y="1022"/>
                    </a:cubicBezTo>
                    <a:cubicBezTo>
                      <a:pt x="2944" y="871"/>
                      <a:pt x="2868" y="724"/>
                      <a:pt x="2775" y="613"/>
                    </a:cubicBezTo>
                    <a:cubicBezTo>
                      <a:pt x="2962" y="578"/>
                      <a:pt x="3055" y="409"/>
                      <a:pt x="3055" y="409"/>
                    </a:cubicBezTo>
                    <a:cubicBezTo>
                      <a:pt x="2989" y="385"/>
                      <a:pt x="2925" y="375"/>
                      <a:pt x="2867" y="375"/>
                    </a:cubicBezTo>
                    <a:cubicBezTo>
                      <a:pt x="2797" y="375"/>
                      <a:pt x="2735" y="389"/>
                      <a:pt x="2686" y="409"/>
                    </a:cubicBezTo>
                    <a:cubicBezTo>
                      <a:pt x="2815" y="245"/>
                      <a:pt x="2740" y="58"/>
                      <a:pt x="2740" y="58"/>
                    </a:cubicBezTo>
                    <a:lnTo>
                      <a:pt x="2740" y="58"/>
                    </a:lnTo>
                    <a:cubicBezTo>
                      <a:pt x="2593" y="111"/>
                      <a:pt x="2518" y="222"/>
                      <a:pt x="2500" y="316"/>
                    </a:cubicBezTo>
                    <a:cubicBezTo>
                      <a:pt x="2371" y="222"/>
                      <a:pt x="2220" y="151"/>
                      <a:pt x="2074" y="94"/>
                    </a:cubicBezTo>
                    <a:cubicBezTo>
                      <a:pt x="2074" y="76"/>
                      <a:pt x="2056" y="76"/>
                      <a:pt x="2056" y="76"/>
                    </a:cubicBezTo>
                    <a:cubicBezTo>
                      <a:pt x="2020" y="58"/>
                      <a:pt x="1980" y="58"/>
                      <a:pt x="1963" y="58"/>
                    </a:cubicBezTo>
                    <a:cubicBezTo>
                      <a:pt x="1945" y="40"/>
                      <a:pt x="1927" y="40"/>
                      <a:pt x="1909" y="40"/>
                    </a:cubicBezTo>
                    <a:cubicBezTo>
                      <a:pt x="1887" y="40"/>
                      <a:pt x="1852" y="23"/>
                      <a:pt x="1834" y="23"/>
                    </a:cubicBezTo>
                    <a:cubicBezTo>
                      <a:pt x="1816" y="23"/>
                      <a:pt x="1798" y="23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4460176" y="2991985"/>
                <a:ext cx="189743" cy="38890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941" extrusionOk="0">
                    <a:moveTo>
                      <a:pt x="591" y="0"/>
                    </a:moveTo>
                    <a:cubicBezTo>
                      <a:pt x="538" y="0"/>
                      <a:pt x="502" y="36"/>
                      <a:pt x="502" y="93"/>
                    </a:cubicBezTo>
                    <a:lnTo>
                      <a:pt x="502" y="520"/>
                    </a:lnTo>
                    <a:lnTo>
                      <a:pt x="147" y="204"/>
                    </a:lnTo>
                    <a:cubicBezTo>
                      <a:pt x="132" y="197"/>
                      <a:pt x="115" y="193"/>
                      <a:pt x="96" y="193"/>
                    </a:cubicBezTo>
                    <a:cubicBezTo>
                      <a:pt x="70" y="193"/>
                      <a:pt x="42" y="201"/>
                      <a:pt x="18" y="222"/>
                    </a:cubicBezTo>
                    <a:cubicBezTo>
                      <a:pt x="1" y="240"/>
                      <a:pt x="1" y="258"/>
                      <a:pt x="1" y="275"/>
                    </a:cubicBezTo>
                    <a:cubicBezTo>
                      <a:pt x="1" y="298"/>
                      <a:pt x="18" y="333"/>
                      <a:pt x="36" y="351"/>
                    </a:cubicBezTo>
                    <a:lnTo>
                      <a:pt x="502" y="759"/>
                    </a:lnTo>
                    <a:lnTo>
                      <a:pt x="502" y="1940"/>
                    </a:lnTo>
                    <a:lnTo>
                      <a:pt x="684" y="1940"/>
                    </a:lnTo>
                    <a:lnTo>
                      <a:pt x="684" y="480"/>
                    </a:lnTo>
                    <a:lnTo>
                      <a:pt x="924" y="258"/>
                    </a:lnTo>
                    <a:cubicBezTo>
                      <a:pt x="946" y="240"/>
                      <a:pt x="946" y="222"/>
                      <a:pt x="946" y="204"/>
                    </a:cubicBezTo>
                    <a:cubicBezTo>
                      <a:pt x="946" y="187"/>
                      <a:pt x="946" y="147"/>
                      <a:pt x="924" y="129"/>
                    </a:cubicBezTo>
                    <a:cubicBezTo>
                      <a:pt x="906" y="111"/>
                      <a:pt x="884" y="102"/>
                      <a:pt x="861" y="102"/>
                    </a:cubicBezTo>
                    <a:cubicBezTo>
                      <a:pt x="839" y="102"/>
                      <a:pt x="815" y="111"/>
                      <a:pt x="795" y="129"/>
                    </a:cubicBezTo>
                    <a:lnTo>
                      <a:pt x="684" y="240"/>
                    </a:lnTo>
                    <a:lnTo>
                      <a:pt x="684" y="93"/>
                    </a:lnTo>
                    <a:cubicBezTo>
                      <a:pt x="684" y="36"/>
                      <a:pt x="63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2" name="Google Shape;992;p31"/>
            <p:cNvGrpSpPr/>
            <p:nvPr/>
          </p:nvGrpSpPr>
          <p:grpSpPr>
            <a:xfrm flipH="1">
              <a:off x="4551541" y="3728587"/>
              <a:ext cx="418109" cy="1069486"/>
              <a:chOff x="412486" y="2194951"/>
              <a:chExt cx="463639" cy="1185946"/>
            </a:xfrm>
          </p:grpSpPr>
          <p:sp>
            <p:nvSpPr>
              <p:cNvPr id="993" name="Google Shape;993;p31"/>
              <p:cNvSpPr/>
              <p:nvPr/>
            </p:nvSpPr>
            <p:spPr>
              <a:xfrm>
                <a:off x="412486" y="2194951"/>
                <a:ext cx="463639" cy="83010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143" extrusionOk="0">
                    <a:moveTo>
                      <a:pt x="1168" y="0"/>
                    </a:moveTo>
                    <a:cubicBezTo>
                      <a:pt x="520" y="0"/>
                      <a:pt x="1" y="497"/>
                      <a:pt x="1" y="1110"/>
                    </a:cubicBezTo>
                    <a:lnTo>
                      <a:pt x="1" y="3033"/>
                    </a:lnTo>
                    <a:cubicBezTo>
                      <a:pt x="1" y="3645"/>
                      <a:pt x="520" y="4143"/>
                      <a:pt x="1168" y="4143"/>
                    </a:cubicBezTo>
                    <a:cubicBezTo>
                      <a:pt x="1794" y="4143"/>
                      <a:pt x="2314" y="3645"/>
                      <a:pt x="2314" y="3033"/>
                    </a:cubicBezTo>
                    <a:lnTo>
                      <a:pt x="2314" y="1110"/>
                    </a:lnTo>
                    <a:cubicBezTo>
                      <a:pt x="2314" y="497"/>
                      <a:pt x="1794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486420" y="2617516"/>
                <a:ext cx="315972" cy="76338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810" extrusionOk="0">
                    <a:moveTo>
                      <a:pt x="799" y="0"/>
                    </a:moveTo>
                    <a:cubicBezTo>
                      <a:pt x="724" y="0"/>
                      <a:pt x="648" y="53"/>
                      <a:pt x="648" y="129"/>
                    </a:cubicBezTo>
                    <a:lnTo>
                      <a:pt x="648" y="1350"/>
                    </a:lnTo>
                    <a:cubicBezTo>
                      <a:pt x="426" y="1297"/>
                      <a:pt x="244" y="1052"/>
                      <a:pt x="244" y="608"/>
                    </a:cubicBezTo>
                    <a:cubicBezTo>
                      <a:pt x="244" y="537"/>
                      <a:pt x="187" y="497"/>
                      <a:pt x="111" y="497"/>
                    </a:cubicBezTo>
                    <a:cubicBezTo>
                      <a:pt x="58" y="497"/>
                      <a:pt x="0" y="537"/>
                      <a:pt x="0" y="608"/>
                    </a:cubicBezTo>
                    <a:cubicBezTo>
                      <a:pt x="0" y="906"/>
                      <a:pt x="93" y="1163"/>
                      <a:pt x="244" y="1350"/>
                    </a:cubicBezTo>
                    <a:cubicBezTo>
                      <a:pt x="355" y="1479"/>
                      <a:pt x="502" y="1572"/>
                      <a:pt x="648" y="1590"/>
                    </a:cubicBezTo>
                    <a:lnTo>
                      <a:pt x="648" y="3810"/>
                    </a:lnTo>
                    <a:lnTo>
                      <a:pt x="928" y="3810"/>
                    </a:lnTo>
                    <a:lnTo>
                      <a:pt x="928" y="1590"/>
                    </a:lnTo>
                    <a:cubicBezTo>
                      <a:pt x="1261" y="1536"/>
                      <a:pt x="1576" y="1186"/>
                      <a:pt x="1576" y="608"/>
                    </a:cubicBezTo>
                    <a:cubicBezTo>
                      <a:pt x="1576" y="537"/>
                      <a:pt x="1519" y="497"/>
                      <a:pt x="1465" y="497"/>
                    </a:cubicBezTo>
                    <a:cubicBezTo>
                      <a:pt x="1408" y="497"/>
                      <a:pt x="1354" y="537"/>
                      <a:pt x="1354" y="608"/>
                    </a:cubicBezTo>
                    <a:cubicBezTo>
                      <a:pt x="1354" y="1052"/>
                      <a:pt x="1150" y="1297"/>
                      <a:pt x="928" y="1350"/>
                    </a:cubicBezTo>
                    <a:lnTo>
                      <a:pt x="928" y="129"/>
                    </a:lnTo>
                    <a:cubicBezTo>
                      <a:pt x="928" y="53"/>
                      <a:pt x="870" y="0"/>
                      <a:pt x="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995;p31"/>
            <p:cNvGrpSpPr/>
            <p:nvPr/>
          </p:nvGrpSpPr>
          <p:grpSpPr>
            <a:xfrm>
              <a:off x="5060817" y="4305727"/>
              <a:ext cx="1396668" cy="503194"/>
              <a:chOff x="2186387" y="758017"/>
              <a:chExt cx="1193427" cy="429970"/>
            </a:xfrm>
          </p:grpSpPr>
          <p:sp>
            <p:nvSpPr>
              <p:cNvPr id="996" name="Google Shape;996;p31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Free A solar panel surrounded by dry branches in a rural autumn setting, highlighting green technology in nature. Stock Photo">
            <a:extLst>
              <a:ext uri="{FF2B5EF4-FFF2-40B4-BE49-F238E27FC236}">
                <a16:creationId xmlns:a16="http://schemas.microsoft.com/office/drawing/2014/main" id="{EA324391-71D0-C0FE-78B5-3C6BCE37C088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r="25104"/>
          <a:stretch>
            <a:fillRect/>
          </a:stretch>
        </p:blipFill>
        <p:spPr bwMode="auto"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Google Shape;811;p29">
            <a:extLst>
              <a:ext uri="{FF2B5EF4-FFF2-40B4-BE49-F238E27FC236}">
                <a16:creationId xmlns:a16="http://schemas.microsoft.com/office/drawing/2014/main" id="{FD366EB0-D50D-CA01-9C6E-279DC2B6D013}"/>
              </a:ext>
            </a:extLst>
          </p:cNvPr>
          <p:cNvSpPr txBox="1">
            <a:spLocks/>
          </p:cNvSpPr>
          <p:nvPr/>
        </p:nvSpPr>
        <p:spPr>
          <a:xfrm>
            <a:off x="4089943" y="227314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 panose="00000500000000000000" pitchFamily="2" charset="0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B20C06F4-FBA3-20CD-8B32-586A5A5F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CC8D45DC-35CD-4539-38E4-3D0166972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98DE9921-FEA4-39C4-D276-DD95330B3C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DB97D284-C3AC-471F-E6EF-0F37358FD63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635EBA56-49C5-FF58-6873-3B50197C0B8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45498F04-5595-268E-661F-71AC6FC3D125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670EB1DB-D3B5-3F49-D866-D993061DACA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>
            <a:extLst>
              <a:ext uri="{FF2B5EF4-FFF2-40B4-BE49-F238E27FC236}">
                <a16:creationId xmlns:a16="http://schemas.microsoft.com/office/drawing/2014/main" id="{AEE059C3-63B0-869D-2F66-C5A448DDF64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AB04C0D9-B184-A2F3-26E0-BA72C806C4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7962A64E-9785-E0D7-6A6D-994C211E5B6C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3D22EB98-15DF-DDE4-7486-16212D3C9FEF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BDCB315A-6C69-FEC6-D590-B36979448A00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103E4F29-1774-1615-522F-1ECECAE3417B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</a:p>
        </p:txBody>
      </p:sp>
      <p:sp>
        <p:nvSpPr>
          <p:cNvPr id="822" name="Google Shape;822;p29">
            <a:extLst>
              <a:ext uri="{FF2B5EF4-FFF2-40B4-BE49-F238E27FC236}">
                <a16:creationId xmlns:a16="http://schemas.microsoft.com/office/drawing/2014/main" id="{9FD1E14C-2BA1-4B68-59E2-CCE98C62C9D6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3A188ACF-F3E3-0380-B607-243D9F4BEA28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42F02CF4-6723-ED28-937F-EF78EAFE35D7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ADEAF62B-1D9B-F231-7D6E-1FE92104CDF0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02FD71FF-9C8D-516C-3AC1-85B8E2646D9D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1003B303-4160-8C9E-9EB6-DDB36602A661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0DE97896-682A-83D5-9196-24B0C046929B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3AF0768D-64CF-AECC-2F1F-2B9C24C5617D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DFEBCFF1-B81E-95E8-FDB7-92C84809E9A6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C6FD81F5-0CBB-1EB1-9DEE-9B3BC093B615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46634D4E-3814-DA6A-822B-638E5EAC7002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824D2B8E-6E47-984F-26E5-40256C5641FF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7EA5A476-0278-8642-634D-8EA790FBE9AA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BEA7B894-FAC4-CE65-04C7-00434A7A63BB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46082995-A973-B232-3B4F-64CE73DE45A8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48AA9CFC-C438-8348-142D-717F67D9060E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EBA0D9D1-7EEC-DB67-4A9D-8FA639C76B64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F0C7BA6D-9F05-68BF-87C7-ACF421CB26CA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BC71000B-1778-61FD-E7F7-ED40C2BE6D87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55634137-2F5B-6B4D-4F53-5C0F58C33544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43BEDD4C-F77C-626E-28F6-75E0A47D224C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37A4137C-7111-16F2-4AE9-D6031EA75564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419CFDD5-41F2-56C1-DCB8-12F1571169B0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BA2F7EC5-A329-3E35-F84C-A3926D085502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169E4C9F-C0C5-4C58-9AB1-E25364DB3B8E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DBF3C363-B26A-4C2E-93F4-DDB04C910AA9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3213C1B7-F69D-B909-614C-09793C10F378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3DA4A494-DD3B-9B2F-1F2D-15F864E72972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52B4854C-CBC0-8577-FEEB-E2D66B4A9BB1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E0580DF4-D7D4-C454-4499-62390C3846AB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3C35ACA0-43E8-559F-DA5A-5F11FDACCF05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E2ABBA87-8167-7B1B-92CE-1333373D7A2E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6A17313A-F21E-43E8-210A-32F86664EAFF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A493B701-4106-C86F-E88D-21D650BFB664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A28B6706-05DE-17AD-B8EE-EA369CD00A6F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EF9E7BE7-1BB9-82E2-AF41-C08CEACD04EE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DB54428C-0D29-7D72-AE5E-BB2EF2E95E26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7A73FAA0-961E-C02D-9AA3-43EAC6695802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EC24EBEF-97CD-AAA5-66EB-5666755EFB3C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3FFE1C1B-BC07-7420-E0AE-AE44075422B5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41E4AF55-6212-E19A-3739-4E4895B54D8B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B19E35FA-C2AE-28A8-12B6-8EFDDDAF0AD5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857536FF-BACB-C81B-C4F4-CC00CEC6FDF5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6274BCF6-8115-DCE7-9EE6-AAFDA4C5B59B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03A2E312-AA30-555C-ADE0-49A92AB6310C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2A3697DC-7C66-F623-B493-335FE862BE8B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18E48BBD-5D66-7ADC-0DB8-568A6C833C36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B9FE0E19-D8F7-EEF5-2FCA-930E5823F802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DB6BA093-C3E6-1989-BC95-8A31E1F72E00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A544CF45-09E9-3099-558F-0D8C82AD3EF0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41FD6539-74D8-F02E-3987-9CD602F7C8C8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B88BB758-0A07-6240-5AC1-D787B0D1D274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07FF62EF-E60B-CB44-C4D6-5C04DFC1DF66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08E33064-79A9-77E7-D4B8-EAA33C481FB7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645B6A90-512A-1DFC-C407-9263CA021F07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13BAE20A-55C6-2FD1-B60E-DFED5630F9FF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2D6273E9-1FAD-517F-8730-E097D970E0C7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F9C65152-3C05-AA39-7CF1-15B5D781792D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991305B5-C9E2-444C-ABD1-EEB101D218C4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39A0F562-77EA-C129-4313-7151141F117B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24A60AAE-6340-6319-B5FB-0CEC832D38BD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13C06905-EEF9-5D6A-C88A-2C11A4C613C6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2842D6C3-C07B-E271-504E-081644536211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853E1666-D053-3931-FFB0-A7E226A408F8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1963E898-8FA9-4B4F-1ED6-0FACFBBF1FA9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F0BCD662-4104-7565-E529-7AA7F7AA16B3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10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33"/>
          <p:cNvGrpSpPr/>
          <p:nvPr/>
        </p:nvGrpSpPr>
        <p:grpSpPr>
          <a:xfrm>
            <a:off x="3121592" y="4322677"/>
            <a:ext cx="2900818" cy="503194"/>
            <a:chOff x="720004" y="4305727"/>
            <a:chExt cx="2900818" cy="503194"/>
          </a:xfrm>
        </p:grpSpPr>
        <p:grpSp>
          <p:nvGrpSpPr>
            <p:cNvPr id="1108" name="Google Shape;1108;p33"/>
            <p:cNvGrpSpPr/>
            <p:nvPr/>
          </p:nvGrpSpPr>
          <p:grpSpPr>
            <a:xfrm>
              <a:off x="720004" y="4305727"/>
              <a:ext cx="1396668" cy="503194"/>
              <a:chOff x="2186387" y="758017"/>
              <a:chExt cx="1193427" cy="429970"/>
            </a:xfrm>
          </p:grpSpPr>
          <p:sp>
            <p:nvSpPr>
              <p:cNvPr id="1109" name="Google Shape;1109;p33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3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3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33"/>
            <p:cNvGrpSpPr/>
            <p:nvPr/>
          </p:nvGrpSpPr>
          <p:grpSpPr>
            <a:xfrm>
              <a:off x="2224154" y="4305727"/>
              <a:ext cx="1396668" cy="503194"/>
              <a:chOff x="2186387" y="758017"/>
              <a:chExt cx="1193427" cy="429970"/>
            </a:xfrm>
          </p:grpSpPr>
          <p:sp>
            <p:nvSpPr>
              <p:cNvPr id="1138" name="Google Shape;1138;p33"/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3"/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3"/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3"/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3"/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3"/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3"/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3"/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811;p29">
            <a:extLst>
              <a:ext uri="{FF2B5EF4-FFF2-40B4-BE49-F238E27FC236}">
                <a16:creationId xmlns:a16="http://schemas.microsoft.com/office/drawing/2014/main" id="{CF605DCE-FB69-14D2-D88D-7F45666F7E64}"/>
              </a:ext>
            </a:extLst>
          </p:cNvPr>
          <p:cNvSpPr txBox="1">
            <a:spLocks/>
          </p:cNvSpPr>
          <p:nvPr/>
        </p:nvSpPr>
        <p:spPr>
          <a:xfrm>
            <a:off x="403078" y="19296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3200" b="1">
                <a:solidFill>
                  <a:schemeClr val="accent2"/>
                </a:solidFill>
                <a:latin typeface="Montserrat"/>
              </a:rPr>
              <a:t>03</a:t>
            </a:r>
            <a:endParaRPr lang="en" sz="3200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Google Shape;819;p29">
            <a:extLst>
              <a:ext uri="{FF2B5EF4-FFF2-40B4-BE49-F238E27FC236}">
                <a16:creationId xmlns:a16="http://schemas.microsoft.com/office/drawing/2014/main" id="{4C80CB05-3F11-77A3-2287-AEF71935F525}"/>
              </a:ext>
            </a:extLst>
          </p:cNvPr>
          <p:cNvSpPr txBox="1">
            <a:spLocks/>
          </p:cNvSpPr>
          <p:nvPr/>
        </p:nvSpPr>
        <p:spPr>
          <a:xfrm>
            <a:off x="290149" y="544295"/>
            <a:ext cx="3434437" cy="875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Montserrat bold" panose="00000800000000000000" pitchFamily="2" charset="0"/>
              </a:rPr>
              <a:t>Components</a:t>
            </a:r>
            <a:br>
              <a:rPr lang="en-US" sz="2400">
                <a:latin typeface="Montserrat bold" panose="00000800000000000000" pitchFamily="2" charset="0"/>
              </a:rPr>
            </a:br>
            <a:r>
              <a:rPr lang="en-US" sz="2400">
                <a:latin typeface="Montserrat bold" panose="00000800000000000000" pitchFamily="2" charset="0"/>
              </a:rPr>
              <a:t>List</a:t>
            </a:r>
          </a:p>
        </p:txBody>
      </p:sp>
      <p:graphicFrame>
        <p:nvGraphicFramePr>
          <p:cNvPr id="8" name="Google Shape;4984;p56">
            <a:extLst>
              <a:ext uri="{FF2B5EF4-FFF2-40B4-BE49-F238E27FC236}">
                <a16:creationId xmlns:a16="http://schemas.microsoft.com/office/drawing/2014/main" id="{158AD518-DECE-18CD-614D-A84C271FA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663847"/>
              </p:ext>
            </p:extLst>
          </p:nvPr>
        </p:nvGraphicFramePr>
        <p:xfrm>
          <a:off x="1529257" y="1146540"/>
          <a:ext cx="5978004" cy="285042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{8B6A2CF1-EC26-429A-846F-2472EE6E2D8C}</a:tableStyleId>
              </a:tblPr>
              <a:tblGrid>
                <a:gridCol w="7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280">
                <a:tc>
                  <a:txBody>
                    <a:bodyPr/>
                    <a:lstStyle/>
                    <a:p>
                      <a:pPr algn="l"/>
                      <a:r>
                        <a:rPr lang="en-IN" sz="1200" b="1" err="1">
                          <a:latin typeface="Be Vietnam Pro" pitchFamily="2" charset="0"/>
                        </a:rPr>
                        <a:t>S.No</a:t>
                      </a:r>
                      <a:r>
                        <a:rPr lang="en-IN" sz="1200" b="1">
                          <a:latin typeface="Be Vietnam Pro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Be Vietnam Pro" pitchFamily="2" charset="0"/>
                        </a:rPr>
                        <a:t>Components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Be Vietnam Pro" pitchFamily="2" charset="0"/>
                        </a:rPr>
                        <a:t>Specification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ESP-WROOM-32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2.4 GHz, Wi-Fi and Bluetooth, 3.6 V, 80mA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45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Solar Panel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6V, 100mAh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355856"/>
                  </a:ext>
                </a:extLst>
              </a:tr>
              <a:tr h="382124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LDR (LM393) Sensors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10k Ohms. 3.3 - 5V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069337"/>
                  </a:ext>
                </a:extLst>
              </a:tr>
              <a:tr h="403805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Servo Motors (SG90)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Operating voltage: 3-7.2V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0817"/>
                  </a:ext>
                </a:extLst>
              </a:tr>
              <a:tr h="33746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OLED Display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Be Vietnam Pro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128x64 resolution, 5V DC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170426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latin typeface="Be Vietnam Pro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Be Vietnam Pro" pitchFamily="2" charset="0"/>
                        </a:rPr>
                        <a:t>CJMCU-219 INA219 Power Sensor</a:t>
                      </a: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Voltage: 0-26V</a:t>
                      </a:r>
                    </a:p>
                    <a:p>
                      <a:pPr algn="l"/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Be Vietnam Pro" pitchFamily="2" charset="0"/>
                          <a:ea typeface="Arial"/>
                          <a:cs typeface="Arial"/>
                          <a:sym typeface="Arial"/>
                        </a:rPr>
                        <a:t>Current: 0-3.2A</a:t>
                      </a:r>
                      <a:endParaRPr lang="en-IN" sz="1100">
                        <a:latin typeface="Be Vietnam Pro" pitchFamily="2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21CD28DA-B819-461F-AC3C-9FFB31AF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>
            <a:extLst>
              <a:ext uri="{FF2B5EF4-FFF2-40B4-BE49-F238E27FC236}">
                <a16:creationId xmlns:a16="http://schemas.microsoft.com/office/drawing/2014/main" id="{BA3F9D4D-3EDE-1BF4-5600-6816AB478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1" name="Google Shape;811;p29">
            <a:extLst>
              <a:ext uri="{FF2B5EF4-FFF2-40B4-BE49-F238E27FC236}">
                <a16:creationId xmlns:a16="http://schemas.microsoft.com/office/drawing/2014/main" id="{7420FD03-50B5-0018-AC83-140B1E7F23D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442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2" name="Google Shape;812;p29">
            <a:extLst>
              <a:ext uri="{FF2B5EF4-FFF2-40B4-BE49-F238E27FC236}">
                <a16:creationId xmlns:a16="http://schemas.microsoft.com/office/drawing/2014/main" id="{792F3A6A-20B9-8505-07D9-97ACA6E7327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442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13" name="Google Shape;813;p29">
            <a:extLst>
              <a:ext uri="{FF2B5EF4-FFF2-40B4-BE49-F238E27FC236}">
                <a16:creationId xmlns:a16="http://schemas.microsoft.com/office/drawing/2014/main" id="{E8E3E58B-E441-D039-B1C1-9D3F2D8A481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13698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29">
            <a:extLst>
              <a:ext uri="{FF2B5EF4-FFF2-40B4-BE49-F238E27FC236}">
                <a16:creationId xmlns:a16="http://schemas.microsoft.com/office/drawing/2014/main" id="{E3C3BD1F-9AA6-D3E1-62AA-C8E84B7593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13698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5" name="Google Shape;815;p29">
            <a:extLst>
              <a:ext uri="{FF2B5EF4-FFF2-40B4-BE49-F238E27FC236}">
                <a16:creationId xmlns:a16="http://schemas.microsoft.com/office/drawing/2014/main" id="{9BE6DDEE-F499-156D-A392-D5E738B2298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12973" y="117356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6" name="Google Shape;816;p29">
            <a:extLst>
              <a:ext uri="{FF2B5EF4-FFF2-40B4-BE49-F238E27FC236}">
                <a16:creationId xmlns:a16="http://schemas.microsoft.com/office/drawing/2014/main" id="{13EC12D2-74D2-714B-5371-DEA83C96937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12973" y="26069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29">
            <a:extLst>
              <a:ext uri="{FF2B5EF4-FFF2-40B4-BE49-F238E27FC236}">
                <a16:creationId xmlns:a16="http://schemas.microsoft.com/office/drawing/2014/main" id="{95F90619-CCD5-9CD8-7C71-67908A927F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2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9">
            <a:extLst>
              <a:ext uri="{FF2B5EF4-FFF2-40B4-BE49-F238E27FC236}">
                <a16:creationId xmlns:a16="http://schemas.microsoft.com/office/drawing/2014/main" id="{0E835393-6FEB-8484-EEC3-1F32AC0C89A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13698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 and Key Features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9" name="Google Shape;819;p29">
            <a:extLst>
              <a:ext uri="{FF2B5EF4-FFF2-40B4-BE49-F238E27FC236}">
                <a16:creationId xmlns:a16="http://schemas.microsoft.com/office/drawing/2014/main" id="{7E01AEAD-A136-0440-234D-B59EE4536A85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12973" y="1655388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>
                <a:solidFill>
                  <a:srgbClr val="000000"/>
                </a:solidFill>
              </a:rPr>
              <a:t>Components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List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0" name="Google Shape;820;p29">
            <a:extLst>
              <a:ext uri="{FF2B5EF4-FFF2-40B4-BE49-F238E27FC236}">
                <a16:creationId xmlns:a16="http://schemas.microsoft.com/office/drawing/2014/main" id="{E4B490CC-C59B-71F5-A9D3-C493B30251F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442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Budget Estimation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29">
            <a:extLst>
              <a:ext uri="{FF2B5EF4-FFF2-40B4-BE49-F238E27FC236}">
                <a16:creationId xmlns:a16="http://schemas.microsoft.com/office/drawing/2014/main" id="{6F39CD04-3323-ACA5-B2E1-A311D9FFCAE9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313698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Development Timeline (Week Plan)</a:t>
            </a:r>
          </a:p>
        </p:txBody>
      </p:sp>
      <p:sp>
        <p:nvSpPr>
          <p:cNvPr id="822" name="Google Shape;822;p29">
            <a:extLst>
              <a:ext uri="{FF2B5EF4-FFF2-40B4-BE49-F238E27FC236}">
                <a16:creationId xmlns:a16="http://schemas.microsoft.com/office/drawing/2014/main" id="{4E2F90FF-FCC5-DEA9-5844-D314F8D9B06C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12973" y="30887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Schematic Block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3" name="Google Shape;823;p29">
            <a:extLst>
              <a:ext uri="{FF2B5EF4-FFF2-40B4-BE49-F238E27FC236}">
                <a16:creationId xmlns:a16="http://schemas.microsoft.com/office/drawing/2014/main" id="{1BA13B4A-FAAD-4A90-CA11-FD340D3E8719}"/>
              </a:ext>
            </a:extLst>
          </p:cNvPr>
          <p:cNvGrpSpPr/>
          <p:nvPr/>
        </p:nvGrpSpPr>
        <p:grpSpPr>
          <a:xfrm flipH="1">
            <a:off x="7880518" y="4053765"/>
            <a:ext cx="558503" cy="742262"/>
            <a:chOff x="4267228" y="2557799"/>
            <a:chExt cx="619320" cy="823090"/>
          </a:xfrm>
        </p:grpSpPr>
        <p:sp>
          <p:nvSpPr>
            <p:cNvPr id="824" name="Google Shape;824;p29">
              <a:extLst>
                <a:ext uri="{FF2B5EF4-FFF2-40B4-BE49-F238E27FC236}">
                  <a16:creationId xmlns:a16="http://schemas.microsoft.com/office/drawing/2014/main" id="{095C3C6E-A741-C49E-857A-3A29E7AA02B0}"/>
                </a:ext>
              </a:extLst>
            </p:cNvPr>
            <p:cNvSpPr/>
            <p:nvPr/>
          </p:nvSpPr>
          <p:spPr>
            <a:xfrm>
              <a:off x="4267228" y="2557799"/>
              <a:ext cx="619320" cy="619320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54" y="0"/>
                  </a:moveTo>
                  <a:cubicBezTo>
                    <a:pt x="688" y="0"/>
                    <a:pt x="0" y="689"/>
                    <a:pt x="0" y="1537"/>
                  </a:cubicBezTo>
                  <a:cubicBezTo>
                    <a:pt x="0" y="2389"/>
                    <a:pt x="688" y="3091"/>
                    <a:pt x="1554" y="3091"/>
                  </a:cubicBezTo>
                  <a:lnTo>
                    <a:pt x="1576" y="3091"/>
                  </a:lnTo>
                  <a:cubicBezTo>
                    <a:pt x="1612" y="3091"/>
                    <a:pt x="1665" y="3091"/>
                    <a:pt x="1705" y="3073"/>
                  </a:cubicBezTo>
                  <a:lnTo>
                    <a:pt x="1758" y="3073"/>
                  </a:lnTo>
                  <a:cubicBezTo>
                    <a:pt x="2389" y="2980"/>
                    <a:pt x="2908" y="2518"/>
                    <a:pt x="3055" y="1910"/>
                  </a:cubicBezTo>
                  <a:cubicBezTo>
                    <a:pt x="3073" y="1799"/>
                    <a:pt x="3090" y="1665"/>
                    <a:pt x="3090" y="1537"/>
                  </a:cubicBezTo>
                  <a:lnTo>
                    <a:pt x="3090" y="1390"/>
                  </a:lnTo>
                  <a:lnTo>
                    <a:pt x="3090" y="1332"/>
                  </a:lnTo>
                  <a:cubicBezTo>
                    <a:pt x="3073" y="1315"/>
                    <a:pt x="3073" y="1279"/>
                    <a:pt x="3073" y="1261"/>
                  </a:cubicBezTo>
                  <a:cubicBezTo>
                    <a:pt x="3073" y="1244"/>
                    <a:pt x="3055" y="1204"/>
                    <a:pt x="3055" y="1186"/>
                  </a:cubicBezTo>
                  <a:cubicBezTo>
                    <a:pt x="3055" y="1168"/>
                    <a:pt x="3055" y="1150"/>
                    <a:pt x="3037" y="1133"/>
                  </a:cubicBezTo>
                  <a:cubicBezTo>
                    <a:pt x="3037" y="1093"/>
                    <a:pt x="3019" y="1075"/>
                    <a:pt x="3019" y="1057"/>
                  </a:cubicBezTo>
                  <a:cubicBezTo>
                    <a:pt x="3019" y="1039"/>
                    <a:pt x="3019" y="1022"/>
                    <a:pt x="2997" y="1022"/>
                  </a:cubicBezTo>
                  <a:cubicBezTo>
                    <a:pt x="2944" y="871"/>
                    <a:pt x="2868" y="724"/>
                    <a:pt x="2775" y="613"/>
                  </a:cubicBezTo>
                  <a:cubicBezTo>
                    <a:pt x="2962" y="578"/>
                    <a:pt x="3055" y="409"/>
                    <a:pt x="3055" y="409"/>
                  </a:cubicBezTo>
                  <a:cubicBezTo>
                    <a:pt x="2989" y="385"/>
                    <a:pt x="2925" y="375"/>
                    <a:pt x="2867" y="375"/>
                  </a:cubicBezTo>
                  <a:cubicBezTo>
                    <a:pt x="2797" y="375"/>
                    <a:pt x="2735" y="389"/>
                    <a:pt x="2686" y="409"/>
                  </a:cubicBezTo>
                  <a:cubicBezTo>
                    <a:pt x="2815" y="245"/>
                    <a:pt x="2740" y="58"/>
                    <a:pt x="2740" y="58"/>
                  </a:cubicBezTo>
                  <a:lnTo>
                    <a:pt x="2740" y="58"/>
                  </a:lnTo>
                  <a:cubicBezTo>
                    <a:pt x="2593" y="111"/>
                    <a:pt x="2518" y="222"/>
                    <a:pt x="2500" y="316"/>
                  </a:cubicBezTo>
                  <a:cubicBezTo>
                    <a:pt x="2371" y="222"/>
                    <a:pt x="2220" y="151"/>
                    <a:pt x="2074" y="94"/>
                  </a:cubicBezTo>
                  <a:cubicBezTo>
                    <a:pt x="2074" y="76"/>
                    <a:pt x="2056" y="76"/>
                    <a:pt x="2056" y="76"/>
                  </a:cubicBezTo>
                  <a:cubicBezTo>
                    <a:pt x="2020" y="58"/>
                    <a:pt x="1980" y="58"/>
                    <a:pt x="1963" y="58"/>
                  </a:cubicBezTo>
                  <a:cubicBezTo>
                    <a:pt x="1945" y="40"/>
                    <a:pt x="1927" y="40"/>
                    <a:pt x="1909" y="40"/>
                  </a:cubicBezTo>
                  <a:cubicBezTo>
                    <a:pt x="1887" y="40"/>
                    <a:pt x="1852" y="23"/>
                    <a:pt x="1834" y="23"/>
                  </a:cubicBezTo>
                  <a:cubicBezTo>
                    <a:pt x="1816" y="23"/>
                    <a:pt x="1798" y="23"/>
                    <a:pt x="1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>
              <a:extLst>
                <a:ext uri="{FF2B5EF4-FFF2-40B4-BE49-F238E27FC236}">
                  <a16:creationId xmlns:a16="http://schemas.microsoft.com/office/drawing/2014/main" id="{5705727B-8E93-7547-EBA3-91CA403DDE74}"/>
                </a:ext>
              </a:extLst>
            </p:cNvPr>
            <p:cNvSpPr/>
            <p:nvPr/>
          </p:nvSpPr>
          <p:spPr>
            <a:xfrm>
              <a:off x="4460176" y="2991985"/>
              <a:ext cx="189743" cy="388904"/>
            </a:xfrm>
            <a:custGeom>
              <a:avLst/>
              <a:gdLst/>
              <a:ahLst/>
              <a:cxnLst/>
              <a:rect l="l" t="t" r="r" b="b"/>
              <a:pathLst>
                <a:path w="947" h="1941" extrusionOk="0">
                  <a:moveTo>
                    <a:pt x="591" y="0"/>
                  </a:moveTo>
                  <a:cubicBezTo>
                    <a:pt x="538" y="0"/>
                    <a:pt x="502" y="36"/>
                    <a:pt x="502" y="93"/>
                  </a:cubicBezTo>
                  <a:lnTo>
                    <a:pt x="502" y="520"/>
                  </a:lnTo>
                  <a:lnTo>
                    <a:pt x="147" y="204"/>
                  </a:lnTo>
                  <a:cubicBezTo>
                    <a:pt x="132" y="197"/>
                    <a:pt x="115" y="193"/>
                    <a:pt x="96" y="193"/>
                  </a:cubicBezTo>
                  <a:cubicBezTo>
                    <a:pt x="70" y="193"/>
                    <a:pt x="42" y="201"/>
                    <a:pt x="18" y="222"/>
                  </a:cubicBezTo>
                  <a:cubicBezTo>
                    <a:pt x="1" y="240"/>
                    <a:pt x="1" y="258"/>
                    <a:pt x="1" y="275"/>
                  </a:cubicBezTo>
                  <a:cubicBezTo>
                    <a:pt x="1" y="298"/>
                    <a:pt x="18" y="333"/>
                    <a:pt x="36" y="351"/>
                  </a:cubicBezTo>
                  <a:lnTo>
                    <a:pt x="502" y="759"/>
                  </a:lnTo>
                  <a:lnTo>
                    <a:pt x="502" y="1940"/>
                  </a:lnTo>
                  <a:lnTo>
                    <a:pt x="684" y="1940"/>
                  </a:lnTo>
                  <a:lnTo>
                    <a:pt x="684" y="480"/>
                  </a:lnTo>
                  <a:lnTo>
                    <a:pt x="924" y="258"/>
                  </a:lnTo>
                  <a:cubicBezTo>
                    <a:pt x="946" y="240"/>
                    <a:pt x="946" y="222"/>
                    <a:pt x="946" y="204"/>
                  </a:cubicBezTo>
                  <a:cubicBezTo>
                    <a:pt x="946" y="187"/>
                    <a:pt x="946" y="147"/>
                    <a:pt x="924" y="129"/>
                  </a:cubicBezTo>
                  <a:cubicBezTo>
                    <a:pt x="906" y="111"/>
                    <a:pt x="884" y="102"/>
                    <a:pt x="861" y="102"/>
                  </a:cubicBezTo>
                  <a:cubicBezTo>
                    <a:pt x="839" y="102"/>
                    <a:pt x="815" y="111"/>
                    <a:pt x="795" y="129"/>
                  </a:cubicBezTo>
                  <a:lnTo>
                    <a:pt x="684" y="240"/>
                  </a:lnTo>
                  <a:lnTo>
                    <a:pt x="684" y="93"/>
                  </a:lnTo>
                  <a:cubicBezTo>
                    <a:pt x="684" y="36"/>
                    <a:pt x="631" y="0"/>
                    <a:pt x="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9">
            <a:extLst>
              <a:ext uri="{FF2B5EF4-FFF2-40B4-BE49-F238E27FC236}">
                <a16:creationId xmlns:a16="http://schemas.microsoft.com/office/drawing/2014/main" id="{D0B130DD-7E38-F0A9-298E-664C2CF4CFE1}"/>
              </a:ext>
            </a:extLst>
          </p:cNvPr>
          <p:cNvGrpSpPr/>
          <p:nvPr/>
        </p:nvGrpSpPr>
        <p:grpSpPr>
          <a:xfrm>
            <a:off x="7612699" y="1463639"/>
            <a:ext cx="1094153" cy="629148"/>
            <a:chOff x="7883699" y="1626264"/>
            <a:chExt cx="1094153" cy="629148"/>
          </a:xfrm>
        </p:grpSpPr>
        <p:sp>
          <p:nvSpPr>
            <p:cNvPr id="827" name="Google Shape;827;p29">
              <a:extLst>
                <a:ext uri="{FF2B5EF4-FFF2-40B4-BE49-F238E27FC236}">
                  <a16:creationId xmlns:a16="http://schemas.microsoft.com/office/drawing/2014/main" id="{37B96FE6-DA59-7E58-DE29-BBD932DD8CC7}"/>
                </a:ext>
              </a:extLst>
            </p:cNvPr>
            <p:cNvSpPr/>
            <p:nvPr/>
          </p:nvSpPr>
          <p:spPr>
            <a:xfrm>
              <a:off x="7883699" y="2020830"/>
              <a:ext cx="1094153" cy="234582"/>
            </a:xfrm>
            <a:custGeom>
              <a:avLst/>
              <a:gdLst/>
              <a:ahLst/>
              <a:cxnLst/>
              <a:rect l="l" t="t" r="r" b="b"/>
              <a:pathLst>
                <a:path w="5182" h="1111" extrusionOk="0">
                  <a:moveTo>
                    <a:pt x="3388" y="1"/>
                  </a:moveTo>
                  <a:cubicBezTo>
                    <a:pt x="3019" y="1"/>
                    <a:pt x="2664" y="276"/>
                    <a:pt x="2389" y="755"/>
                  </a:cubicBezTo>
                  <a:cubicBezTo>
                    <a:pt x="2202" y="644"/>
                    <a:pt x="1998" y="591"/>
                    <a:pt x="1798" y="591"/>
                  </a:cubicBezTo>
                  <a:cubicBezTo>
                    <a:pt x="1425" y="591"/>
                    <a:pt x="1092" y="755"/>
                    <a:pt x="853" y="1017"/>
                  </a:cubicBezTo>
                  <a:cubicBezTo>
                    <a:pt x="742" y="906"/>
                    <a:pt x="595" y="849"/>
                    <a:pt x="466" y="849"/>
                  </a:cubicBezTo>
                  <a:cubicBezTo>
                    <a:pt x="280" y="849"/>
                    <a:pt x="111" y="942"/>
                    <a:pt x="0" y="1111"/>
                  </a:cubicBezTo>
                  <a:lnTo>
                    <a:pt x="5182" y="1111"/>
                  </a:lnTo>
                  <a:cubicBezTo>
                    <a:pt x="5071" y="942"/>
                    <a:pt x="4906" y="849"/>
                    <a:pt x="4720" y="849"/>
                  </a:cubicBezTo>
                  <a:cubicBezTo>
                    <a:pt x="4627" y="849"/>
                    <a:pt x="4551" y="866"/>
                    <a:pt x="4480" y="906"/>
                  </a:cubicBezTo>
                  <a:cubicBezTo>
                    <a:pt x="4183" y="351"/>
                    <a:pt x="3796" y="1"/>
                    <a:pt x="3388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>
              <a:extLst>
                <a:ext uri="{FF2B5EF4-FFF2-40B4-BE49-F238E27FC236}">
                  <a16:creationId xmlns:a16="http://schemas.microsoft.com/office/drawing/2014/main" id="{7FAE01BC-EA44-BC97-5E45-F54AE2E30D03}"/>
                </a:ext>
              </a:extLst>
            </p:cNvPr>
            <p:cNvSpPr/>
            <p:nvPr/>
          </p:nvSpPr>
          <p:spPr>
            <a:xfrm>
              <a:off x="8007044" y="1626264"/>
              <a:ext cx="500836" cy="198899"/>
            </a:xfrm>
            <a:custGeom>
              <a:avLst/>
              <a:gdLst/>
              <a:ahLst/>
              <a:cxnLst/>
              <a:rect l="l" t="t" r="r" b="b"/>
              <a:pathLst>
                <a:path w="2372" h="942" extrusionOk="0">
                  <a:moveTo>
                    <a:pt x="853" y="1"/>
                  </a:moveTo>
                  <a:cubicBezTo>
                    <a:pt x="649" y="1"/>
                    <a:pt x="484" y="165"/>
                    <a:pt x="462" y="369"/>
                  </a:cubicBezTo>
                  <a:cubicBezTo>
                    <a:pt x="205" y="369"/>
                    <a:pt x="0" y="573"/>
                    <a:pt x="0" y="831"/>
                  </a:cubicBezTo>
                  <a:cubicBezTo>
                    <a:pt x="0" y="866"/>
                    <a:pt x="0" y="906"/>
                    <a:pt x="18" y="942"/>
                  </a:cubicBezTo>
                  <a:lnTo>
                    <a:pt x="2371" y="942"/>
                  </a:lnTo>
                  <a:cubicBezTo>
                    <a:pt x="2349" y="831"/>
                    <a:pt x="2260" y="778"/>
                    <a:pt x="2149" y="778"/>
                  </a:cubicBezTo>
                  <a:cubicBezTo>
                    <a:pt x="2109" y="778"/>
                    <a:pt x="2074" y="778"/>
                    <a:pt x="2038" y="795"/>
                  </a:cubicBezTo>
                  <a:cubicBezTo>
                    <a:pt x="1998" y="702"/>
                    <a:pt x="1927" y="609"/>
                    <a:pt x="1834" y="573"/>
                  </a:cubicBezTo>
                  <a:cubicBezTo>
                    <a:pt x="1870" y="516"/>
                    <a:pt x="1887" y="445"/>
                    <a:pt x="1887" y="369"/>
                  </a:cubicBezTo>
                  <a:cubicBezTo>
                    <a:pt x="1887" y="165"/>
                    <a:pt x="1723" y="1"/>
                    <a:pt x="1519" y="1"/>
                  </a:cubicBezTo>
                  <a:cubicBezTo>
                    <a:pt x="1372" y="1"/>
                    <a:pt x="1261" y="72"/>
                    <a:pt x="1186" y="200"/>
                  </a:cubicBezTo>
                  <a:cubicBezTo>
                    <a:pt x="1128" y="72"/>
                    <a:pt x="999" y="1"/>
                    <a:pt x="853" y="1"/>
                  </a:cubicBezTo>
                  <a:close/>
                </a:path>
              </a:pathLst>
            </a:custGeom>
            <a:solidFill>
              <a:srgbClr val="D9E8FF">
                <a:alpha val="49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9">
            <a:extLst>
              <a:ext uri="{FF2B5EF4-FFF2-40B4-BE49-F238E27FC236}">
                <a16:creationId xmlns:a16="http://schemas.microsoft.com/office/drawing/2014/main" id="{82EA06FF-B813-C96B-2899-3F6AB63D39D1}"/>
              </a:ext>
            </a:extLst>
          </p:cNvPr>
          <p:cNvGrpSpPr/>
          <p:nvPr/>
        </p:nvGrpSpPr>
        <p:grpSpPr>
          <a:xfrm>
            <a:off x="713229" y="4305727"/>
            <a:ext cx="2937518" cy="503194"/>
            <a:chOff x="713229" y="4305727"/>
            <a:chExt cx="2937518" cy="503194"/>
          </a:xfrm>
        </p:grpSpPr>
        <p:grpSp>
          <p:nvGrpSpPr>
            <p:cNvPr id="830" name="Google Shape;830;p29">
              <a:extLst>
                <a:ext uri="{FF2B5EF4-FFF2-40B4-BE49-F238E27FC236}">
                  <a16:creationId xmlns:a16="http://schemas.microsoft.com/office/drawing/2014/main" id="{406AE922-ACBB-8372-C03F-9B686B8D7083}"/>
                </a:ext>
              </a:extLst>
            </p:cNvPr>
            <p:cNvGrpSpPr/>
            <p:nvPr/>
          </p:nvGrpSpPr>
          <p:grpSpPr>
            <a:xfrm>
              <a:off x="713229" y="4305727"/>
              <a:ext cx="1396668" cy="503194"/>
              <a:chOff x="2186387" y="758017"/>
              <a:chExt cx="1193427" cy="429970"/>
            </a:xfrm>
          </p:grpSpPr>
          <p:sp>
            <p:nvSpPr>
              <p:cNvPr id="831" name="Google Shape;831;p29">
                <a:extLst>
                  <a:ext uri="{FF2B5EF4-FFF2-40B4-BE49-F238E27FC236}">
                    <a16:creationId xmlns:a16="http://schemas.microsoft.com/office/drawing/2014/main" id="{60FC1792-0A93-A2F2-96E0-4483343556A9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9">
                <a:extLst>
                  <a:ext uri="{FF2B5EF4-FFF2-40B4-BE49-F238E27FC236}">
                    <a16:creationId xmlns:a16="http://schemas.microsoft.com/office/drawing/2014/main" id="{85102E79-7D8B-3B7E-0469-A2D0448EB63B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9">
                <a:extLst>
                  <a:ext uri="{FF2B5EF4-FFF2-40B4-BE49-F238E27FC236}">
                    <a16:creationId xmlns:a16="http://schemas.microsoft.com/office/drawing/2014/main" id="{2AF976C6-353C-4BC9-4707-98193EA819E3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9">
                <a:extLst>
                  <a:ext uri="{FF2B5EF4-FFF2-40B4-BE49-F238E27FC236}">
                    <a16:creationId xmlns:a16="http://schemas.microsoft.com/office/drawing/2014/main" id="{093D8671-2E4E-0E2F-4274-DD90E5CDB032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9">
                <a:extLst>
                  <a:ext uri="{FF2B5EF4-FFF2-40B4-BE49-F238E27FC236}">
                    <a16:creationId xmlns:a16="http://schemas.microsoft.com/office/drawing/2014/main" id="{5F93C93A-B07B-E1B2-A5B9-CB7812C0E982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9">
                <a:extLst>
                  <a:ext uri="{FF2B5EF4-FFF2-40B4-BE49-F238E27FC236}">
                    <a16:creationId xmlns:a16="http://schemas.microsoft.com/office/drawing/2014/main" id="{0B1ABF23-3913-6CE0-658E-3AFCDD358B27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9">
                <a:extLst>
                  <a:ext uri="{FF2B5EF4-FFF2-40B4-BE49-F238E27FC236}">
                    <a16:creationId xmlns:a16="http://schemas.microsoft.com/office/drawing/2014/main" id="{E9BA3278-29EB-5E1C-8228-64E14AF60EEA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9">
                <a:extLst>
                  <a:ext uri="{FF2B5EF4-FFF2-40B4-BE49-F238E27FC236}">
                    <a16:creationId xmlns:a16="http://schemas.microsoft.com/office/drawing/2014/main" id="{525D012E-61E3-F2BE-C41D-D0773747CEA7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9">
                <a:extLst>
                  <a:ext uri="{FF2B5EF4-FFF2-40B4-BE49-F238E27FC236}">
                    <a16:creationId xmlns:a16="http://schemas.microsoft.com/office/drawing/2014/main" id="{B242F436-EBA1-98CB-92DE-FFB55CA0ADEE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9">
                <a:extLst>
                  <a:ext uri="{FF2B5EF4-FFF2-40B4-BE49-F238E27FC236}">
                    <a16:creationId xmlns:a16="http://schemas.microsoft.com/office/drawing/2014/main" id="{82839047-277F-93C4-765C-27F66B6243E9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9">
                <a:extLst>
                  <a:ext uri="{FF2B5EF4-FFF2-40B4-BE49-F238E27FC236}">
                    <a16:creationId xmlns:a16="http://schemas.microsoft.com/office/drawing/2014/main" id="{5BB96D8D-B517-1ABB-227D-E485EB87FBA9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9">
                <a:extLst>
                  <a:ext uri="{FF2B5EF4-FFF2-40B4-BE49-F238E27FC236}">
                    <a16:creationId xmlns:a16="http://schemas.microsoft.com/office/drawing/2014/main" id="{1447E520-8689-088F-58C0-BE975EBE4233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9">
                <a:extLst>
                  <a:ext uri="{FF2B5EF4-FFF2-40B4-BE49-F238E27FC236}">
                    <a16:creationId xmlns:a16="http://schemas.microsoft.com/office/drawing/2014/main" id="{4AE56E5D-84CA-9FE6-0290-A22FBEA75EC8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9">
                <a:extLst>
                  <a:ext uri="{FF2B5EF4-FFF2-40B4-BE49-F238E27FC236}">
                    <a16:creationId xmlns:a16="http://schemas.microsoft.com/office/drawing/2014/main" id="{BCD8E157-63EC-7745-ECC1-D89F93568B6D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9">
                <a:extLst>
                  <a:ext uri="{FF2B5EF4-FFF2-40B4-BE49-F238E27FC236}">
                    <a16:creationId xmlns:a16="http://schemas.microsoft.com/office/drawing/2014/main" id="{41CB5E41-9A06-FD83-C2EB-E13C90E758C7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9">
                <a:extLst>
                  <a:ext uri="{FF2B5EF4-FFF2-40B4-BE49-F238E27FC236}">
                    <a16:creationId xmlns:a16="http://schemas.microsoft.com/office/drawing/2014/main" id="{6A56258E-1974-6A50-638F-FF151D2FCDB2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9">
                <a:extLst>
                  <a:ext uri="{FF2B5EF4-FFF2-40B4-BE49-F238E27FC236}">
                    <a16:creationId xmlns:a16="http://schemas.microsoft.com/office/drawing/2014/main" id="{EE373171-4197-97D2-8488-70A9C8281892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9">
                <a:extLst>
                  <a:ext uri="{FF2B5EF4-FFF2-40B4-BE49-F238E27FC236}">
                    <a16:creationId xmlns:a16="http://schemas.microsoft.com/office/drawing/2014/main" id="{FBB1355E-82D2-C7D7-6797-7A951D2407CC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9">
                <a:extLst>
                  <a:ext uri="{FF2B5EF4-FFF2-40B4-BE49-F238E27FC236}">
                    <a16:creationId xmlns:a16="http://schemas.microsoft.com/office/drawing/2014/main" id="{575385CB-A384-ECB4-4DAE-07CD4C27F5DE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>
                <a:extLst>
                  <a:ext uri="{FF2B5EF4-FFF2-40B4-BE49-F238E27FC236}">
                    <a16:creationId xmlns:a16="http://schemas.microsoft.com/office/drawing/2014/main" id="{73B2D6AB-57A1-0CAA-46BE-39176375D2A9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>
                <a:extLst>
                  <a:ext uri="{FF2B5EF4-FFF2-40B4-BE49-F238E27FC236}">
                    <a16:creationId xmlns:a16="http://schemas.microsoft.com/office/drawing/2014/main" id="{67C13B08-5B80-900C-609A-293C5DB0C7DA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>
                <a:extLst>
                  <a:ext uri="{FF2B5EF4-FFF2-40B4-BE49-F238E27FC236}">
                    <a16:creationId xmlns:a16="http://schemas.microsoft.com/office/drawing/2014/main" id="{456972CF-F6A0-67C0-4C95-B2D3A48957C2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9">
                <a:extLst>
                  <a:ext uri="{FF2B5EF4-FFF2-40B4-BE49-F238E27FC236}">
                    <a16:creationId xmlns:a16="http://schemas.microsoft.com/office/drawing/2014/main" id="{F718C95D-23EF-F80A-4AE6-4EAA5127E4A0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9">
                <a:extLst>
                  <a:ext uri="{FF2B5EF4-FFF2-40B4-BE49-F238E27FC236}">
                    <a16:creationId xmlns:a16="http://schemas.microsoft.com/office/drawing/2014/main" id="{208CCE02-368A-A6EA-85BB-53C81A8DF23F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9">
                <a:extLst>
                  <a:ext uri="{FF2B5EF4-FFF2-40B4-BE49-F238E27FC236}">
                    <a16:creationId xmlns:a16="http://schemas.microsoft.com/office/drawing/2014/main" id="{B30711D0-1C8D-A5EC-07A9-46C45C8C6D83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9">
                <a:extLst>
                  <a:ext uri="{FF2B5EF4-FFF2-40B4-BE49-F238E27FC236}">
                    <a16:creationId xmlns:a16="http://schemas.microsoft.com/office/drawing/2014/main" id="{38ED3E26-AE7C-E6BC-B926-EE835F608FBE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9">
                <a:extLst>
                  <a:ext uri="{FF2B5EF4-FFF2-40B4-BE49-F238E27FC236}">
                    <a16:creationId xmlns:a16="http://schemas.microsoft.com/office/drawing/2014/main" id="{6F7B5DFE-9C4D-AB73-871A-45E0B72C67B0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9">
                <a:extLst>
                  <a:ext uri="{FF2B5EF4-FFF2-40B4-BE49-F238E27FC236}">
                    <a16:creationId xmlns:a16="http://schemas.microsoft.com/office/drawing/2014/main" id="{74B9AE7D-2F19-A1B8-AEFF-218A447676C1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9">
              <a:extLst>
                <a:ext uri="{FF2B5EF4-FFF2-40B4-BE49-F238E27FC236}">
                  <a16:creationId xmlns:a16="http://schemas.microsoft.com/office/drawing/2014/main" id="{6D116368-0740-DB74-9308-896347059835}"/>
                </a:ext>
              </a:extLst>
            </p:cNvPr>
            <p:cNvGrpSpPr/>
            <p:nvPr/>
          </p:nvGrpSpPr>
          <p:grpSpPr>
            <a:xfrm>
              <a:off x="2254079" y="4305727"/>
              <a:ext cx="1396668" cy="503194"/>
              <a:chOff x="2186387" y="758017"/>
              <a:chExt cx="1193427" cy="429970"/>
            </a:xfrm>
          </p:grpSpPr>
          <p:sp>
            <p:nvSpPr>
              <p:cNvPr id="860" name="Google Shape;860;p29">
                <a:extLst>
                  <a:ext uri="{FF2B5EF4-FFF2-40B4-BE49-F238E27FC236}">
                    <a16:creationId xmlns:a16="http://schemas.microsoft.com/office/drawing/2014/main" id="{E76E3E6A-F518-ED11-1CF4-21E8F37D0477}"/>
                  </a:ext>
                </a:extLst>
              </p:cNvPr>
              <p:cNvSpPr/>
              <p:nvPr/>
            </p:nvSpPr>
            <p:spPr>
              <a:xfrm>
                <a:off x="2427477" y="1072981"/>
                <a:ext cx="55312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276" y="538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9">
                <a:extLst>
                  <a:ext uri="{FF2B5EF4-FFF2-40B4-BE49-F238E27FC236}">
                    <a16:creationId xmlns:a16="http://schemas.microsoft.com/office/drawing/2014/main" id="{2CEECCE5-C205-8467-6DE2-909CF9DD1FA2}"/>
                  </a:ext>
                </a:extLst>
              </p:cNvPr>
              <p:cNvSpPr/>
              <p:nvPr/>
            </p:nvSpPr>
            <p:spPr>
              <a:xfrm>
                <a:off x="2453330" y="1072981"/>
                <a:ext cx="29460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47" y="5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9">
                <a:extLst>
                  <a:ext uri="{FF2B5EF4-FFF2-40B4-BE49-F238E27FC236}">
                    <a16:creationId xmlns:a16="http://schemas.microsoft.com/office/drawing/2014/main" id="{21560E6D-44AF-B1AF-1DF7-B3D1B2EB0E06}"/>
                  </a:ext>
                </a:extLst>
              </p:cNvPr>
              <p:cNvSpPr/>
              <p:nvPr/>
            </p:nvSpPr>
            <p:spPr>
              <a:xfrm>
                <a:off x="2186387" y="758017"/>
                <a:ext cx="5374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9">
                <a:extLst>
                  <a:ext uri="{FF2B5EF4-FFF2-40B4-BE49-F238E27FC236}">
                    <a16:creationId xmlns:a16="http://schemas.microsoft.com/office/drawing/2014/main" id="{9CA18192-00FA-5204-3CE9-81B83537E21B}"/>
                  </a:ext>
                </a:extLst>
              </p:cNvPr>
              <p:cNvSpPr/>
              <p:nvPr/>
            </p:nvSpPr>
            <p:spPr>
              <a:xfrm>
                <a:off x="2205025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9">
                <a:extLst>
                  <a:ext uri="{FF2B5EF4-FFF2-40B4-BE49-F238E27FC236}">
                    <a16:creationId xmlns:a16="http://schemas.microsoft.com/office/drawing/2014/main" id="{862E0B4E-9C4B-F297-45A7-C3C321999DA4}"/>
                  </a:ext>
                </a:extLst>
              </p:cNvPr>
              <p:cNvSpPr/>
              <p:nvPr/>
            </p:nvSpPr>
            <p:spPr>
              <a:xfrm>
                <a:off x="2372126" y="776857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9" y="759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9">
                <a:extLst>
                  <a:ext uri="{FF2B5EF4-FFF2-40B4-BE49-F238E27FC236}">
                    <a16:creationId xmlns:a16="http://schemas.microsoft.com/office/drawing/2014/main" id="{E3065508-E16E-43C7-D571-A7BBEC6DF559}"/>
                  </a:ext>
                </a:extLst>
              </p:cNvPr>
              <p:cNvSpPr/>
              <p:nvPr/>
            </p:nvSpPr>
            <p:spPr>
              <a:xfrm>
                <a:off x="2549325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9">
                <a:extLst>
                  <a:ext uri="{FF2B5EF4-FFF2-40B4-BE49-F238E27FC236}">
                    <a16:creationId xmlns:a16="http://schemas.microsoft.com/office/drawing/2014/main" id="{8829D2FE-56AD-59B6-FC46-ACDF58176B5A}"/>
                  </a:ext>
                </a:extLst>
              </p:cNvPr>
              <p:cNvSpPr/>
              <p:nvPr/>
            </p:nvSpPr>
            <p:spPr>
              <a:xfrm>
                <a:off x="2205025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9">
                <a:extLst>
                  <a:ext uri="{FF2B5EF4-FFF2-40B4-BE49-F238E27FC236}">
                    <a16:creationId xmlns:a16="http://schemas.microsoft.com/office/drawing/2014/main" id="{4BACDB84-3C43-1BDC-3D57-337F6DC39567}"/>
                  </a:ext>
                </a:extLst>
              </p:cNvPr>
              <p:cNvSpPr/>
              <p:nvPr/>
            </p:nvSpPr>
            <p:spPr>
              <a:xfrm>
                <a:off x="2372126" y="951171"/>
                <a:ext cx="15876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9" y="760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9">
                <a:extLst>
                  <a:ext uri="{FF2B5EF4-FFF2-40B4-BE49-F238E27FC236}">
                    <a16:creationId xmlns:a16="http://schemas.microsoft.com/office/drawing/2014/main" id="{7A4B620D-CBB8-2DAB-2AB6-7D0FB932993D}"/>
                  </a:ext>
                </a:extLst>
              </p:cNvPr>
              <p:cNvSpPr/>
              <p:nvPr/>
            </p:nvSpPr>
            <p:spPr>
              <a:xfrm>
                <a:off x="2549325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9">
                <a:extLst>
                  <a:ext uri="{FF2B5EF4-FFF2-40B4-BE49-F238E27FC236}">
                    <a16:creationId xmlns:a16="http://schemas.microsoft.com/office/drawing/2014/main" id="{ACBBF7AC-7066-E79E-1F65-480B46CAAA32}"/>
                  </a:ext>
                </a:extLst>
              </p:cNvPr>
              <p:cNvSpPr/>
              <p:nvPr/>
            </p:nvSpPr>
            <p:spPr>
              <a:xfrm>
                <a:off x="2415853" y="1180573"/>
                <a:ext cx="7856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7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391" y="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9">
                <a:extLst>
                  <a:ext uri="{FF2B5EF4-FFF2-40B4-BE49-F238E27FC236}">
                    <a16:creationId xmlns:a16="http://schemas.microsoft.com/office/drawing/2014/main" id="{58846A36-68BA-2439-C959-F56DABC8F4D2}"/>
                  </a:ext>
                </a:extLst>
              </p:cNvPr>
              <p:cNvSpPr/>
              <p:nvPr/>
            </p:nvSpPr>
            <p:spPr>
              <a:xfrm>
                <a:off x="2453330" y="1180573"/>
                <a:ext cx="41084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204" y="3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9">
                <a:extLst>
                  <a:ext uri="{FF2B5EF4-FFF2-40B4-BE49-F238E27FC236}">
                    <a16:creationId xmlns:a16="http://schemas.microsoft.com/office/drawing/2014/main" id="{F8D9DB9D-AFB0-A231-F638-A5198DF5EF46}"/>
                  </a:ext>
                </a:extLst>
              </p:cNvPr>
              <p:cNvSpPr/>
              <p:nvPr/>
            </p:nvSpPr>
            <p:spPr>
              <a:xfrm>
                <a:off x="3083211" y="1072981"/>
                <a:ext cx="51906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38" extrusionOk="0">
                    <a:moveTo>
                      <a:pt x="1" y="1"/>
                    </a:moveTo>
                    <a:lnTo>
                      <a:pt x="1" y="538"/>
                    </a:lnTo>
                    <a:lnTo>
                      <a:pt x="258" y="53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9">
                <a:extLst>
                  <a:ext uri="{FF2B5EF4-FFF2-40B4-BE49-F238E27FC236}">
                    <a16:creationId xmlns:a16="http://schemas.microsoft.com/office/drawing/2014/main" id="{98FC8762-2D27-57D6-167D-945A35410316}"/>
                  </a:ext>
                </a:extLst>
              </p:cNvPr>
              <p:cNvSpPr/>
              <p:nvPr/>
            </p:nvSpPr>
            <p:spPr>
              <a:xfrm>
                <a:off x="3109063" y="1072981"/>
                <a:ext cx="26053" cy="107794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38" extrusionOk="0">
                    <a:moveTo>
                      <a:pt x="0" y="1"/>
                    </a:moveTo>
                    <a:lnTo>
                      <a:pt x="0" y="538"/>
                    </a:lnTo>
                    <a:lnTo>
                      <a:pt x="129" y="53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9">
                <a:extLst>
                  <a:ext uri="{FF2B5EF4-FFF2-40B4-BE49-F238E27FC236}">
                    <a16:creationId xmlns:a16="http://schemas.microsoft.com/office/drawing/2014/main" id="{4AB41E94-3C3D-DD83-F6AB-D6C633CB3DD9}"/>
                  </a:ext>
                </a:extLst>
              </p:cNvPr>
              <p:cNvSpPr/>
              <p:nvPr/>
            </p:nvSpPr>
            <p:spPr>
              <a:xfrm>
                <a:off x="2842120" y="758017"/>
                <a:ext cx="537693" cy="367661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835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82" y="1835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9">
                <a:extLst>
                  <a:ext uri="{FF2B5EF4-FFF2-40B4-BE49-F238E27FC236}">
                    <a16:creationId xmlns:a16="http://schemas.microsoft.com/office/drawing/2014/main" id="{3B0F0CB0-7103-694C-1CB2-9969B2C8F29A}"/>
                  </a:ext>
                </a:extLst>
              </p:cNvPr>
              <p:cNvSpPr/>
              <p:nvPr/>
            </p:nvSpPr>
            <p:spPr>
              <a:xfrm>
                <a:off x="28607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9">
                <a:extLst>
                  <a:ext uri="{FF2B5EF4-FFF2-40B4-BE49-F238E27FC236}">
                    <a16:creationId xmlns:a16="http://schemas.microsoft.com/office/drawing/2014/main" id="{D57777C0-D753-CA23-CC89-AE03A9C143F2}"/>
                  </a:ext>
                </a:extLst>
              </p:cNvPr>
              <p:cNvSpPr/>
              <p:nvPr/>
            </p:nvSpPr>
            <p:spPr>
              <a:xfrm>
                <a:off x="3031706" y="776851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77" y="75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9">
                <a:extLst>
                  <a:ext uri="{FF2B5EF4-FFF2-40B4-BE49-F238E27FC236}">
                    <a16:creationId xmlns:a16="http://schemas.microsoft.com/office/drawing/2014/main" id="{C280C90D-A67D-8019-193F-69F35E4CED3D}"/>
                  </a:ext>
                </a:extLst>
              </p:cNvPr>
              <p:cNvSpPr/>
              <p:nvPr/>
            </p:nvSpPr>
            <p:spPr>
              <a:xfrm>
                <a:off x="3206060" y="776851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755" y="759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9">
                <a:extLst>
                  <a:ext uri="{FF2B5EF4-FFF2-40B4-BE49-F238E27FC236}">
                    <a16:creationId xmlns:a16="http://schemas.microsoft.com/office/drawing/2014/main" id="{D64DB89E-CDCE-0AFD-925D-887B6F1631BA}"/>
                  </a:ext>
                </a:extLst>
              </p:cNvPr>
              <p:cNvSpPr/>
              <p:nvPr/>
            </p:nvSpPr>
            <p:spPr>
              <a:xfrm>
                <a:off x="28607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9">
                <a:extLst>
                  <a:ext uri="{FF2B5EF4-FFF2-40B4-BE49-F238E27FC236}">
                    <a16:creationId xmlns:a16="http://schemas.microsoft.com/office/drawing/2014/main" id="{ADAA8CEF-DB10-FDA0-9A0D-1C4B04B48F1C}"/>
                  </a:ext>
                </a:extLst>
              </p:cNvPr>
              <p:cNvSpPr/>
              <p:nvPr/>
            </p:nvSpPr>
            <p:spPr>
              <a:xfrm>
                <a:off x="3031706" y="951163"/>
                <a:ext cx="155917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77" y="76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9">
                <a:extLst>
                  <a:ext uri="{FF2B5EF4-FFF2-40B4-BE49-F238E27FC236}">
                    <a16:creationId xmlns:a16="http://schemas.microsoft.com/office/drawing/2014/main" id="{A1A35976-1D6D-F4E7-2207-2743D3941AB8}"/>
                  </a:ext>
                </a:extLst>
              </p:cNvPr>
              <p:cNvSpPr/>
              <p:nvPr/>
            </p:nvSpPr>
            <p:spPr>
              <a:xfrm>
                <a:off x="3206060" y="951163"/>
                <a:ext cx="151508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755" y="760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9">
                <a:extLst>
                  <a:ext uri="{FF2B5EF4-FFF2-40B4-BE49-F238E27FC236}">
                    <a16:creationId xmlns:a16="http://schemas.microsoft.com/office/drawing/2014/main" id="{A320F940-CC07-540D-CA36-484F97537D96}"/>
                  </a:ext>
                </a:extLst>
              </p:cNvPr>
              <p:cNvSpPr/>
              <p:nvPr/>
            </p:nvSpPr>
            <p:spPr>
              <a:xfrm>
                <a:off x="3072589" y="1180573"/>
                <a:ext cx="73950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369" y="36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9">
                <a:extLst>
                  <a:ext uri="{FF2B5EF4-FFF2-40B4-BE49-F238E27FC236}">
                    <a16:creationId xmlns:a16="http://schemas.microsoft.com/office/drawing/2014/main" id="{001329BD-9AB5-C557-CEED-F33E983829BB}"/>
                  </a:ext>
                </a:extLst>
              </p:cNvPr>
              <p:cNvSpPr/>
              <p:nvPr/>
            </p:nvSpPr>
            <p:spPr>
              <a:xfrm>
                <a:off x="3109063" y="1180573"/>
                <a:ext cx="37476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7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187" y="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9">
                <a:extLst>
                  <a:ext uri="{FF2B5EF4-FFF2-40B4-BE49-F238E27FC236}">
                    <a16:creationId xmlns:a16="http://schemas.microsoft.com/office/drawing/2014/main" id="{9EAC5DFD-166D-BFF9-09B9-360A1F7B5AEA}"/>
                  </a:ext>
                </a:extLst>
              </p:cNvPr>
              <p:cNvSpPr/>
              <p:nvPr/>
            </p:nvSpPr>
            <p:spPr>
              <a:xfrm>
                <a:off x="3030635" y="776870"/>
                <a:ext cx="73934" cy="152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>
                <a:extLst>
                  <a:ext uri="{FF2B5EF4-FFF2-40B4-BE49-F238E27FC236}">
                    <a16:creationId xmlns:a16="http://schemas.microsoft.com/office/drawing/2014/main" id="{E15A84D2-D0A7-BAB3-7960-D9878868A5F6}"/>
                  </a:ext>
                </a:extLst>
              </p:cNvPr>
              <p:cNvSpPr/>
              <p:nvPr/>
            </p:nvSpPr>
            <p:spPr>
              <a:xfrm>
                <a:off x="3030635" y="951185"/>
                <a:ext cx="103387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>
                <a:extLst>
                  <a:ext uri="{FF2B5EF4-FFF2-40B4-BE49-F238E27FC236}">
                    <a16:creationId xmlns:a16="http://schemas.microsoft.com/office/drawing/2014/main" id="{D534F158-C6FC-8025-C473-6220C7CAC469}"/>
                  </a:ext>
                </a:extLst>
              </p:cNvPr>
              <p:cNvSpPr/>
              <p:nvPr/>
            </p:nvSpPr>
            <p:spPr>
              <a:xfrm>
                <a:off x="2202258" y="776851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59"/>
                    </a:lnTo>
                    <a:lnTo>
                      <a:pt x="760" y="759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>
                <a:extLst>
                  <a:ext uri="{FF2B5EF4-FFF2-40B4-BE49-F238E27FC236}">
                    <a16:creationId xmlns:a16="http://schemas.microsoft.com/office/drawing/2014/main" id="{E06035FF-2AFD-7C95-C772-333B386F63EE}"/>
                  </a:ext>
                </a:extLst>
              </p:cNvPr>
              <p:cNvSpPr/>
              <p:nvPr/>
            </p:nvSpPr>
            <p:spPr>
              <a:xfrm>
                <a:off x="2202258" y="951163"/>
                <a:ext cx="152310" cy="15227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0" extrusionOk="0">
                    <a:moveTo>
                      <a:pt x="1" y="0"/>
                    </a:moveTo>
                    <a:lnTo>
                      <a:pt x="1" y="760"/>
                    </a:lnTo>
                    <a:lnTo>
                      <a:pt x="760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9">
                <a:extLst>
                  <a:ext uri="{FF2B5EF4-FFF2-40B4-BE49-F238E27FC236}">
                    <a16:creationId xmlns:a16="http://schemas.microsoft.com/office/drawing/2014/main" id="{13D84F9B-FF20-2286-496D-EC4E3B7964B6}"/>
                  </a:ext>
                </a:extLst>
              </p:cNvPr>
              <p:cNvSpPr/>
              <p:nvPr/>
            </p:nvSpPr>
            <p:spPr>
              <a:xfrm>
                <a:off x="2371889" y="776878"/>
                <a:ext cx="86538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60" extrusionOk="0">
                    <a:moveTo>
                      <a:pt x="0" y="0"/>
                    </a:moveTo>
                    <a:lnTo>
                      <a:pt x="0" y="759"/>
                    </a:lnTo>
                    <a:lnTo>
                      <a:pt x="369" y="75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9">
                <a:extLst>
                  <a:ext uri="{FF2B5EF4-FFF2-40B4-BE49-F238E27FC236}">
                    <a16:creationId xmlns:a16="http://schemas.microsoft.com/office/drawing/2014/main" id="{B87E9F57-99CB-589E-B5BB-C31D999FFE6F}"/>
                  </a:ext>
                </a:extLst>
              </p:cNvPr>
              <p:cNvSpPr/>
              <p:nvPr/>
            </p:nvSpPr>
            <p:spPr>
              <a:xfrm>
                <a:off x="2372125" y="951192"/>
                <a:ext cx="123152" cy="1522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0" y="0"/>
                    </a:moveTo>
                    <a:lnTo>
                      <a:pt x="0" y="760"/>
                    </a:lnTo>
                    <a:lnTo>
                      <a:pt x="515" y="76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30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lar Energy Solutions Business Plan by Slidesgo">
  <a:themeElements>
    <a:clrScheme name="Simple Light">
      <a:dk1>
        <a:srgbClr val="35353A"/>
      </a:dk1>
      <a:lt1>
        <a:srgbClr val="FFFFFF"/>
      </a:lt1>
      <a:dk2>
        <a:srgbClr val="D9E8FF"/>
      </a:dk2>
      <a:lt2>
        <a:srgbClr val="B0CE34"/>
      </a:lt2>
      <a:accent1>
        <a:srgbClr val="799B34"/>
      </a:accent1>
      <a:accent2>
        <a:srgbClr val="587324"/>
      </a:accent2>
      <a:accent3>
        <a:srgbClr val="70532F"/>
      </a:accent3>
      <a:accent4>
        <a:srgbClr val="F9E6AC"/>
      </a:accent4>
      <a:accent5>
        <a:srgbClr val="B9D5FF"/>
      </a:accent5>
      <a:accent6>
        <a:srgbClr val="3E7B7A"/>
      </a:accent6>
      <a:hlink>
        <a:srgbClr val="35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F701DE8F3EFD44A3D984F38E6B6CFC" ma:contentTypeVersion="13" ma:contentTypeDescription="Create a new document." ma:contentTypeScope="" ma:versionID="700ddc31b912514c33fe3e45048cb22c">
  <xsd:schema xmlns:xsd="http://www.w3.org/2001/XMLSchema" xmlns:xs="http://www.w3.org/2001/XMLSchema" xmlns:p="http://schemas.microsoft.com/office/2006/metadata/properties" xmlns:ns3="ef80a070-b4da-4c7f-80c0-3ed3755818f1" targetNamespace="http://schemas.microsoft.com/office/2006/metadata/properties" ma:root="true" ma:fieldsID="61b4fda6567c8dd268e6a9e00bcdeb00" ns3:_="">
    <xsd:import namespace="ef80a070-b4da-4c7f-80c0-3ed3755818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0a070-b4da-4c7f-80c0-3ed375581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80a070-b4da-4c7f-80c0-3ed3755818f1" xsi:nil="true"/>
  </documentManagement>
</p:properties>
</file>

<file path=customXml/itemProps1.xml><?xml version="1.0" encoding="utf-8"?>
<ds:datastoreItem xmlns:ds="http://schemas.openxmlformats.org/officeDocument/2006/customXml" ds:itemID="{3E9249E8-D78D-4D0C-8784-E4B7640BCF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1141A-A423-491C-BA64-DFE7CEB5F1BA}">
  <ds:schemaRefs>
    <ds:schemaRef ds:uri="ef80a070-b4da-4c7f-80c0-3ed3755818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3E0F89-F9EB-436E-9436-A0078E710D7D}">
  <ds:schemaRefs>
    <ds:schemaRef ds:uri="ef80a070-b4da-4c7f-80c0-3ed3755818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235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Wingdings</vt:lpstr>
      <vt:lpstr>Arial</vt:lpstr>
      <vt:lpstr>Montserrat</vt:lpstr>
      <vt:lpstr>Montserrat bold</vt:lpstr>
      <vt:lpstr>Be Vietnam Pro</vt:lpstr>
      <vt:lpstr>Anaheim</vt:lpstr>
      <vt:lpstr>Solar Energy Solutions Business Plan by Slidesgo</vt:lpstr>
      <vt:lpstr>Automated Solar Tracking System</vt:lpstr>
      <vt:lpstr>Team Members: </vt:lpstr>
      <vt:lpstr>Table of contents</vt:lpstr>
      <vt:lpstr>Problem Statement</vt:lpstr>
      <vt:lpstr>Table of contents</vt:lpstr>
      <vt:lpstr>Affordable and efficient dual-axis solar tracking system- Automated sun-tracking mechanism using LDR sensors- Real-time monitoring through OLED display and Blynk app- Utilizes ESP32 for communication and control</vt:lpstr>
      <vt:lpstr>Table of contents</vt:lpstr>
      <vt:lpstr>PowerPoint Presentation</vt:lpstr>
      <vt:lpstr>Table of contents</vt:lpstr>
      <vt:lpstr>Budget Estimation</vt:lpstr>
      <vt:lpstr>Table of contents</vt:lpstr>
      <vt:lpstr>Development Timeline (Week Plan)</vt:lpstr>
      <vt:lpstr>Table of contents</vt:lpstr>
      <vt:lpstr>Schematic Block Diagram</vt:lpstr>
      <vt:lpstr>Table of contents</vt:lpstr>
      <vt:lpstr>Testing and Wokwi Simulation</vt:lpstr>
      <vt:lpstr>Testing (Blynk web interface)</vt:lpstr>
      <vt:lpstr>Testing (Blynk App interface)</vt:lpstr>
      <vt:lpstr>Table of contents</vt:lpstr>
      <vt:lpstr>Implementation Results</vt:lpstr>
      <vt:lpstr>Table of contents</vt:lpstr>
      <vt:lpstr>Challenges Faced</vt:lpstr>
      <vt:lpstr>Table of contents</vt:lpstr>
      <vt:lpstr>Future Scope and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 tya</dc:creator>
  <cp:lastModifiedBy>Pranav Karthikeyan</cp:lastModifiedBy>
  <cp:revision>1</cp:revision>
  <dcterms:modified xsi:type="dcterms:W3CDTF">2025-03-24T09:56:21Z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0x010100D2F701DE8F3EFD44A3D984F38E6B6CFC</vt:lpwstr>
  </property>
</Properties>
</file>