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  <a:srgbClr val="FF9900"/>
    <a:srgbClr val="FD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3608-AEB7-4CC8-AF9B-B46F2F510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4659-C4A4-4EF9-88EC-1C0D02EE7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42F91-E644-4EDF-A938-A42F5623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62C5-E47B-4BC4-8210-47E52793004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36F5-A29C-44BC-BEFF-F761B553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9318-B21A-44E2-96E8-CC2D9A0D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5FF-0B00-4D80-A763-4104795C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EC97-0D7E-4971-81B1-F353A646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92540-0A9E-47C0-9F3E-9E408BFA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B762-A7A6-4A95-8855-23F84E7A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62C5-E47B-4BC4-8210-47E52793004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775E-34CA-4B9A-AB94-F62094DA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6038-A8E1-4F3F-8E24-9D5AC4E9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5FF-0B00-4D80-A763-4104795C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2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7C7C1-1090-458F-A3AD-066F87DE9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FE702-0698-416C-8C18-F85DCA172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D090-7A99-43C1-B7E2-FA286392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62C5-E47B-4BC4-8210-47E52793004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BB5B-C7CC-44C8-B6F7-5B241EA2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0C5D-0FBB-4F35-B87F-E4D01B9F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5FF-0B00-4D80-A763-4104795C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2FE5-B915-454D-A916-BB49562E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BD67-E3AA-4C0D-8E3F-7C9523BF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C603-0CA4-4241-8FC4-E01ED5B6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62C5-E47B-4BC4-8210-47E52793004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FD0F-33C5-4211-8E25-942982AC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22F7-FD50-4856-A6DA-2FF0CA6A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5FF-0B00-4D80-A763-4104795C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7C9D-D41D-49B9-B35C-24DFD605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FE208-1042-4C5B-87AD-52B5B2F0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82E9-9641-4C19-B1F0-AC471F8C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62C5-E47B-4BC4-8210-47E52793004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4E4F-7463-4A06-9423-9DD40184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AAF0A-27A0-4BC8-9DAF-3649DB62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5FF-0B00-4D80-A763-4104795C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56A0-42C6-47F1-BC31-32E1D8D8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31F9-B1E6-4452-8902-05A55591C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5B076-B112-43C8-9966-0010EB63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27C2A-F05E-496A-AACF-27845405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62C5-E47B-4BC4-8210-47E52793004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EB5E-13D0-4419-8D6D-1F756C50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1ED0-9276-47AE-B365-0CB5EFA1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5FF-0B00-4D80-A763-4104795C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672A-F1AF-45CA-9C2E-DA19A1CD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943E-704D-4000-9A8C-8067D416A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83FE0-C56A-4B3B-919A-C4165076D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D13AA-5889-46D1-A3E5-0CBB63712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E189C-D8DB-4225-962F-44A55002A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BBDFB-1EC7-4FE8-BC51-DD00DA97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62C5-E47B-4BC4-8210-47E52793004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E4470-977F-4A87-B4FE-7F4433D0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D1D8B-F462-4064-B931-C3A9065A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5FF-0B00-4D80-A763-4104795C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41CE-1186-4A8B-97A3-4DF3FC89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2C3CF-002F-43BE-8C9F-5E64F4EF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62C5-E47B-4BC4-8210-47E52793004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CB9F0-ED54-4F84-9ED3-52BAA573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8DEE5-72C5-47AD-83DB-34C93650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5FF-0B00-4D80-A763-4104795C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4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0CD72-C5B2-49A7-9218-7B84332C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62C5-E47B-4BC4-8210-47E52793004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94C91-C10B-4430-983A-85561D82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FDD7-6AFD-46B8-885E-8D897287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5FF-0B00-4D80-A763-4104795C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229F-3F0E-41DD-9A87-4BE3CCEC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58FA-1F30-496A-80FE-951790D4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E5093-803C-4049-BEB8-399EA99FD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A6363-2403-43FE-A653-66248198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62C5-E47B-4BC4-8210-47E52793004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F66E9-4270-45EA-82D7-D2717BB3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5A1D7-FA0C-48E1-A014-19B443D5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5FF-0B00-4D80-A763-4104795C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8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4E10-D160-463E-B45B-80E6B7F8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F119E-199D-40CD-A1EC-70D8628A4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2BF17-2830-4EAE-8C8E-82A5F1ED0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F012-9CC7-434F-97E9-3054B52F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62C5-E47B-4BC4-8210-47E52793004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D5451-912B-4C01-8E3D-E25B5912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9FF9D-67B7-4A1E-BDF3-AB1E8231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5FF-0B00-4D80-A763-4104795C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6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C26D5-E3F9-4314-9FA2-354E6840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65CF2-E3F0-44EB-B6DD-5BA4B1315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5ABB4-C9C8-465B-805A-C069F975F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162C5-E47B-4BC4-8210-47E52793004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9379D-0DAC-4E4B-B189-D5C2D9DBD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DB7C-643B-4C12-912F-5F8042059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05FF-0B00-4D80-A763-4104795C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6692-B56E-4C4E-AAEA-CD2E4819E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0EE33-09A9-43B6-81DB-4AF1E1F29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C7EB8-E967-41D9-A7FA-1148B936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73" y="-22612"/>
            <a:ext cx="7474224" cy="6858000"/>
          </a:xfrm>
          <a:prstGeom prst="rect">
            <a:avLst/>
          </a:prstGeom>
          <a:ln>
            <a:solidFill>
              <a:srgbClr val="232F3E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C1EB0B-BFD8-4FA7-B129-8610F5F4A1B3}"/>
              </a:ext>
            </a:extLst>
          </p:cNvPr>
          <p:cNvSpPr/>
          <p:nvPr/>
        </p:nvSpPr>
        <p:spPr>
          <a:xfrm>
            <a:off x="0" y="-34289"/>
            <a:ext cx="4717774" cy="6857999"/>
          </a:xfrm>
          <a:prstGeom prst="rect">
            <a:avLst/>
          </a:prstGeom>
          <a:solidFill>
            <a:srgbClr val="FD98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99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070B4-562F-48D2-ADE1-AED34E2D1E74}"/>
              </a:ext>
            </a:extLst>
          </p:cNvPr>
          <p:cNvSpPr txBox="1"/>
          <p:nvPr/>
        </p:nvSpPr>
        <p:spPr>
          <a:xfrm>
            <a:off x="265043" y="261932"/>
            <a:ext cx="418768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AWS Certified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Solutions Architect - Associate exam    </a:t>
            </a:r>
            <a:r>
              <a:rPr lang="en-US" sz="4400" b="1" dirty="0">
                <a:solidFill>
                  <a:schemeClr val="bg1"/>
                </a:solidFill>
              </a:rPr>
              <a:t>(SAA-C02)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FE1DF-075C-45E6-BEA5-C4EB93BD9934}"/>
              </a:ext>
            </a:extLst>
          </p:cNvPr>
          <p:cNvSpPr txBox="1"/>
          <p:nvPr/>
        </p:nvSpPr>
        <p:spPr>
          <a:xfrm>
            <a:off x="92765" y="3275757"/>
            <a:ext cx="4717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Get 50% off</a:t>
            </a:r>
          </a:p>
          <a:p>
            <a:r>
              <a:rPr lang="en-US" sz="7200" b="1" dirty="0">
                <a:solidFill>
                  <a:schemeClr val="bg1"/>
                </a:solidFill>
              </a:rPr>
              <a:t>  VOUCHER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B9DD8-B4B1-4446-BEDC-9CA7AE3D26E2}"/>
              </a:ext>
            </a:extLst>
          </p:cNvPr>
          <p:cNvSpPr txBox="1"/>
          <p:nvPr/>
        </p:nvSpPr>
        <p:spPr>
          <a:xfrm>
            <a:off x="265043" y="5715262"/>
            <a:ext cx="4187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Follow these Steps</a:t>
            </a:r>
          </a:p>
        </p:txBody>
      </p:sp>
    </p:spTree>
    <p:extLst>
      <p:ext uri="{BB962C8B-B14F-4D97-AF65-F5344CB8AC3E}">
        <p14:creationId xmlns:p14="http://schemas.microsoft.com/office/powerpoint/2010/main" val="325897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F896-1BD8-4427-9E06-7BF79B02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0A787-6F92-4D95-8344-8BCEBD757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48532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57A1D-89A7-4E3A-A22D-71E7F11AA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-5383"/>
            <a:ext cx="6126195" cy="3434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09AF36-45C3-4632-BD72-870459F4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85323"/>
            <a:ext cx="6096000" cy="3372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A0A824-EBB7-4E94-AA28-68409E73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7" b="4519"/>
          <a:stretch/>
        </p:blipFill>
        <p:spPr>
          <a:xfrm>
            <a:off x="6095999" y="3552806"/>
            <a:ext cx="6096001" cy="330519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F85A64-075A-4D87-8A15-DCBF6AB57EE4}"/>
              </a:ext>
            </a:extLst>
          </p:cNvPr>
          <p:cNvCxnSpPr/>
          <p:nvPr/>
        </p:nvCxnSpPr>
        <p:spPr>
          <a:xfrm>
            <a:off x="6065805" y="-5384"/>
            <a:ext cx="30194" cy="6863384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30E41A-A505-4F02-AC9F-9CCDAE0DAC26}"/>
              </a:ext>
            </a:extLst>
          </p:cNvPr>
          <p:cNvCxnSpPr/>
          <p:nvPr/>
        </p:nvCxnSpPr>
        <p:spPr>
          <a:xfrm flipV="1">
            <a:off x="-2" y="3423617"/>
            <a:ext cx="12192002" cy="5632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1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pkrvrag@gmail.com</dc:creator>
  <cp:lastModifiedBy>pkrvrag@gmail.com</cp:lastModifiedBy>
  <cp:revision>8</cp:revision>
  <dcterms:created xsi:type="dcterms:W3CDTF">2021-06-11T02:15:07Z</dcterms:created>
  <dcterms:modified xsi:type="dcterms:W3CDTF">2021-06-11T15:11:39Z</dcterms:modified>
</cp:coreProperties>
</file>