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80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03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80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83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40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0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96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68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13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71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39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2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28884-384E-43CA-9329-FFEE448DD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749" y="1758862"/>
            <a:ext cx="5519128" cy="5561470"/>
          </a:xfrm>
        </p:spPr>
        <p:txBody>
          <a:bodyPr>
            <a:normAutofit/>
          </a:bodyPr>
          <a:lstStyle/>
          <a:p>
            <a:endParaRPr lang="en-US" sz="4400" b="1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4800" b="1" dirty="0"/>
              <a:t>1.Cyber Security</a:t>
            </a:r>
          </a:p>
          <a:p>
            <a:pPr algn="l">
              <a:lnSpc>
                <a:spcPct val="150000"/>
              </a:lnSpc>
            </a:pPr>
            <a:r>
              <a:rPr lang="en-US" sz="4800" b="1" dirty="0"/>
              <a:t>  2. Entrepreneur</a:t>
            </a:r>
            <a:endParaRPr lang="en-US" sz="9600" b="1" dirty="0"/>
          </a:p>
          <a:p>
            <a:pPr>
              <a:lnSpc>
                <a:spcPct val="150000"/>
              </a:lnSpc>
            </a:pPr>
            <a:r>
              <a:rPr lang="en-US" sz="4800" b="1" dirty="0"/>
              <a:t>3.Networking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C77AB-9E0A-42F8-AFBB-30B85A207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47" y="2455893"/>
            <a:ext cx="4252055" cy="194621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73244F-7AA1-4FA5-ADC8-AB4ED81336AA}"/>
              </a:ext>
            </a:extLst>
          </p:cNvPr>
          <p:cNvSpPr txBox="1"/>
          <p:nvPr/>
        </p:nvSpPr>
        <p:spPr>
          <a:xfrm>
            <a:off x="6700326" y="-117639"/>
            <a:ext cx="641405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Free</a:t>
            </a:r>
            <a:r>
              <a:rPr lang="en-US" sz="5400" b="1" dirty="0"/>
              <a:t> </a:t>
            </a:r>
          </a:p>
          <a:p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Cisco</a:t>
            </a:r>
            <a:r>
              <a:rPr lang="en-US" sz="5400" b="1" dirty="0"/>
              <a:t>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416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15AF-84AB-4D20-9A83-3737D426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308" y="2406994"/>
            <a:ext cx="8809383" cy="2468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Cyber Security</a:t>
            </a:r>
          </a:p>
        </p:txBody>
      </p:sp>
    </p:spTree>
    <p:extLst>
      <p:ext uri="{BB962C8B-B14F-4D97-AF65-F5344CB8AC3E}">
        <p14:creationId xmlns:p14="http://schemas.microsoft.com/office/powerpoint/2010/main" val="318665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15AF-84AB-4D20-9A83-3737D426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065" y="2810323"/>
            <a:ext cx="7205870" cy="1237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8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Entrepreneur</a:t>
            </a:r>
          </a:p>
        </p:txBody>
      </p:sp>
    </p:spTree>
    <p:extLst>
      <p:ext uri="{BB962C8B-B14F-4D97-AF65-F5344CB8AC3E}">
        <p14:creationId xmlns:p14="http://schemas.microsoft.com/office/powerpoint/2010/main" val="223559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15AF-84AB-4D20-9A83-3737D426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065" y="2810323"/>
            <a:ext cx="7205870" cy="1237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8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227074502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ShapesVTI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pkrvrag@gmail.com</dc:creator>
  <cp:lastModifiedBy>pkrvrag@gmail.com</cp:lastModifiedBy>
  <cp:revision>6</cp:revision>
  <dcterms:created xsi:type="dcterms:W3CDTF">2021-05-30T12:19:35Z</dcterms:created>
  <dcterms:modified xsi:type="dcterms:W3CDTF">2021-05-30T13:22:44Z</dcterms:modified>
</cp:coreProperties>
</file>