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0" r:id="rId3"/>
    <p:sldId id="258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8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8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4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6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6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1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9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8884-384E-43CA-9329-FFEE448D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0000" y="1758862"/>
            <a:ext cx="5519128" cy="556147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</a:pPr>
            <a:endParaRPr lang="en-US" sz="5400" b="1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5400" b="1" dirty="0"/>
              <a:t>1.Cyber Security</a:t>
            </a:r>
          </a:p>
          <a:p>
            <a:pPr algn="l">
              <a:lnSpc>
                <a:spcPct val="100000"/>
              </a:lnSpc>
            </a:pPr>
            <a:r>
              <a:rPr lang="en-US" sz="5400" b="1" dirty="0"/>
              <a:t>2.IOT</a:t>
            </a:r>
          </a:p>
          <a:p>
            <a:pPr algn="l">
              <a:lnSpc>
                <a:spcPct val="100000"/>
              </a:lnSpc>
            </a:pPr>
            <a:r>
              <a:rPr lang="en-US" sz="5400" b="1" dirty="0"/>
              <a:t>3.Entrepreneur</a:t>
            </a:r>
          </a:p>
          <a:p>
            <a:pPr algn="l">
              <a:lnSpc>
                <a:spcPct val="100000"/>
              </a:lnSpc>
            </a:pPr>
            <a:r>
              <a:rPr lang="en-US" sz="5400" b="1" dirty="0"/>
              <a:t>4.Python</a:t>
            </a:r>
          </a:p>
          <a:p>
            <a:pPr algn="l">
              <a:lnSpc>
                <a:spcPct val="100000"/>
              </a:lnSpc>
            </a:pPr>
            <a:r>
              <a:rPr lang="en-US" sz="5400" b="1" dirty="0"/>
              <a:t>5.Linux</a:t>
            </a:r>
          </a:p>
          <a:p>
            <a:pPr algn="l">
              <a:lnSpc>
                <a:spcPct val="100000"/>
              </a:lnSpc>
            </a:pPr>
            <a:r>
              <a:rPr lang="en-US" sz="5400" b="1" dirty="0"/>
              <a:t>6.Networking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C77AB-9E0A-42F8-AFBB-30B85A20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7" y="2455893"/>
            <a:ext cx="4252055" cy="194621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3244F-7AA1-4FA5-ADC8-AB4ED81336AA}"/>
              </a:ext>
            </a:extLst>
          </p:cNvPr>
          <p:cNvSpPr txBox="1"/>
          <p:nvPr/>
        </p:nvSpPr>
        <p:spPr>
          <a:xfrm>
            <a:off x="6700326" y="-252371"/>
            <a:ext cx="64140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Free</a:t>
            </a:r>
            <a:r>
              <a:rPr lang="en-US" sz="5400" b="1" dirty="0"/>
              <a:t> 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Cisco</a:t>
            </a:r>
            <a:r>
              <a:rPr lang="en-US" sz="5400" b="1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1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308" y="2406994"/>
            <a:ext cx="8809383" cy="246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18665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06980-4C56-4A0D-AAF7-DF49EDE9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108" y="2194960"/>
            <a:ext cx="3627783" cy="246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99935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065" y="2810323"/>
            <a:ext cx="7205870" cy="1237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Entrepreneur</a:t>
            </a:r>
          </a:p>
        </p:txBody>
      </p:sp>
    </p:spTree>
    <p:extLst>
      <p:ext uri="{BB962C8B-B14F-4D97-AF65-F5344CB8AC3E}">
        <p14:creationId xmlns:p14="http://schemas.microsoft.com/office/powerpoint/2010/main" val="66881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2194960"/>
            <a:ext cx="7600122" cy="486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800" dirty="0"/>
              <a:t>(PCAP CERT Information)</a:t>
            </a:r>
          </a:p>
        </p:txBody>
      </p:sp>
    </p:spTree>
    <p:extLst>
      <p:ext uri="{BB962C8B-B14F-4D97-AF65-F5344CB8AC3E}">
        <p14:creationId xmlns:p14="http://schemas.microsoft.com/office/powerpoint/2010/main" val="22355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06980-4C56-4A0D-AAF7-DF49EDE9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4" y="2194960"/>
            <a:ext cx="5433392" cy="246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8921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5AF-84AB-4D20-9A83-3737D426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233314"/>
            <a:ext cx="9475304" cy="12373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 with me on Telegram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3F865-8B54-4C1B-B78C-01CAFDFD93E7}"/>
              </a:ext>
            </a:extLst>
          </p:cNvPr>
          <p:cNvSpPr txBox="1">
            <a:spLocks/>
          </p:cNvSpPr>
          <p:nvPr/>
        </p:nvSpPr>
        <p:spPr>
          <a:xfrm>
            <a:off x="1265583" y="2975975"/>
            <a:ext cx="9475304" cy="1237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Link in Description</a:t>
            </a:r>
          </a:p>
        </p:txBody>
      </p:sp>
    </p:spTree>
    <p:extLst>
      <p:ext uri="{BB962C8B-B14F-4D97-AF65-F5344CB8AC3E}">
        <p14:creationId xmlns:p14="http://schemas.microsoft.com/office/powerpoint/2010/main" val="227074502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pkrvrag@gmail.com</dc:creator>
  <cp:lastModifiedBy>pkrvrag@gmail.com</cp:lastModifiedBy>
  <cp:revision>8</cp:revision>
  <dcterms:created xsi:type="dcterms:W3CDTF">2021-05-30T12:19:35Z</dcterms:created>
  <dcterms:modified xsi:type="dcterms:W3CDTF">2021-05-30T17:05:22Z</dcterms:modified>
</cp:coreProperties>
</file>