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VKAT6usyAIdg9LS1pmdfAO/5/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aeddd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0caeddd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aedddc93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ja-JP" dirty="0"/>
              <a:t>ARオブジェクト</a:t>
            </a:r>
            <a:r>
              <a:rPr lang="ja-JP" altLang="en-US" dirty="0"/>
              <a:t>配置指示書</a:t>
            </a:r>
            <a:endParaRPr dirty="0"/>
          </a:p>
        </p:txBody>
      </p:sp>
      <p:sp>
        <p:nvSpPr>
          <p:cNvPr id="121" name="Google Shape;121;g10caedddc93_0_0"/>
          <p:cNvSpPr/>
          <p:nvPr/>
        </p:nvSpPr>
        <p:spPr>
          <a:xfrm>
            <a:off x="3386688" y="2751036"/>
            <a:ext cx="2219700" cy="251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0caedddc93_0_0"/>
          <p:cNvSpPr/>
          <p:nvPr/>
        </p:nvSpPr>
        <p:spPr>
          <a:xfrm>
            <a:off x="3781310" y="3209426"/>
            <a:ext cx="1521900" cy="16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dirty="0"/>
              <a:t>Image Area Center</a:t>
            </a:r>
            <a:endParaRPr lang="en-US" altLang="ja-JP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g10caedddc93_0_0"/>
          <p:cNvSpPr/>
          <p:nvPr/>
        </p:nvSpPr>
        <p:spPr>
          <a:xfrm rot="10800000" flipH="1">
            <a:off x="4438310" y="3892226"/>
            <a:ext cx="207900" cy="2367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0caedddc93_0_0"/>
          <p:cNvSpPr txBox="1"/>
          <p:nvPr/>
        </p:nvSpPr>
        <p:spPr>
          <a:xfrm>
            <a:off x="1743400" y="2457931"/>
            <a:ext cx="17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World  Cordinate</a:t>
            </a:r>
            <a:endParaRPr/>
          </a:p>
        </p:txBody>
      </p:sp>
      <p:sp>
        <p:nvSpPr>
          <p:cNvPr id="134" name="Google Shape;134;g10caedddc93_0_0"/>
          <p:cNvSpPr/>
          <p:nvPr/>
        </p:nvSpPr>
        <p:spPr>
          <a:xfrm rot="5400000" flipH="1">
            <a:off x="4329729" y="4383641"/>
            <a:ext cx="333600" cy="218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caedddc93_0_0"/>
          <p:cNvSpPr txBox="1"/>
          <p:nvPr/>
        </p:nvSpPr>
        <p:spPr>
          <a:xfrm>
            <a:off x="4076821" y="5566546"/>
            <a:ext cx="99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0.072m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22150E3-C2B7-42AA-9AFE-E1E0BC84949F}"/>
              </a:ext>
            </a:extLst>
          </p:cNvPr>
          <p:cNvGrpSpPr/>
          <p:nvPr/>
        </p:nvGrpSpPr>
        <p:grpSpPr>
          <a:xfrm>
            <a:off x="4062729" y="3663929"/>
            <a:ext cx="867600" cy="778200"/>
            <a:chOff x="1053049" y="3380400"/>
            <a:chExt cx="867600" cy="778200"/>
          </a:xfrm>
        </p:grpSpPr>
        <p:sp>
          <p:nvSpPr>
            <p:cNvPr id="126" name="Google Shape;126;g10caedddc93_0_0"/>
            <p:cNvSpPr/>
            <p:nvPr/>
          </p:nvSpPr>
          <p:spPr>
            <a:xfrm>
              <a:off x="1053049" y="3380400"/>
              <a:ext cx="867600" cy="7782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0caedddc93_0_0"/>
            <p:cNvSpPr/>
            <p:nvPr/>
          </p:nvSpPr>
          <p:spPr>
            <a:xfrm rot="10800000" flipH="1">
              <a:off x="1382900" y="3651150"/>
              <a:ext cx="207900" cy="236700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10caedddc93_0_0"/>
          <p:cNvSpPr/>
          <p:nvPr/>
        </p:nvSpPr>
        <p:spPr>
          <a:xfrm>
            <a:off x="6237514" y="2777579"/>
            <a:ext cx="4211086" cy="1664549"/>
          </a:xfrm>
          <a:prstGeom prst="wedgeRectCallout">
            <a:avLst>
              <a:gd name="adj1" fmla="val -88583"/>
              <a:gd name="adj2" fmla="val 21419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ja-JP" alt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オブジェクトの原点</a:t>
            </a:r>
            <a:r>
              <a:rPr lang="en-US" altLang="ja-JP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(0, 0, 0)</a:t>
            </a:r>
            <a:r>
              <a:rPr lang="ja-JP" alt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をフィルム画像領域の中心から、</a:t>
            </a:r>
            <a:endParaRPr lang="en-US" altLang="ja-JP" sz="1800" dirty="0">
              <a:solidFill>
                <a:schemeClr val="lt1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(0,0,0)</a:t>
            </a:r>
            <a:r>
              <a:rPr lang="ja-JP" altLang="en-US" sz="1800" dirty="0">
                <a:solidFill>
                  <a:schemeClr val="lt1"/>
                </a:solidFill>
              </a:rPr>
              <a:t>の位置へ配置</a:t>
            </a:r>
            <a:endParaRPr lang="en-US" altLang="ja-JP" sz="1800" dirty="0">
              <a:solidFill>
                <a:schemeClr val="lt1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dirty="0">
                <a:solidFill>
                  <a:schemeClr val="lt1"/>
                </a:solidFill>
              </a:rPr>
              <a:t>※</a:t>
            </a:r>
            <a:r>
              <a:rPr lang="ja-JP" altLang="en-US" sz="1800" dirty="0">
                <a:solidFill>
                  <a:schemeClr val="lt1"/>
                </a:solidFill>
              </a:rPr>
              <a:t>画像領域中心とオブジェクト原点が重なる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Office テーマ</vt:lpstr>
      <vt:lpstr>ARオブジェクト配置指示書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ARオブジェクト配置指示書</dc:title>
  <dc:creator>Hironori Yano</dc:creator>
  <cp:lastModifiedBy>Hironori Yano</cp:lastModifiedBy>
  <cp:revision>1</cp:revision>
  <dcterms:created xsi:type="dcterms:W3CDTF">2021-12-23T06:30:27Z</dcterms:created>
  <dcterms:modified xsi:type="dcterms:W3CDTF">2022-02-02T12:26:15Z</dcterms:modified>
</cp:coreProperties>
</file>