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dium.com/nanonets/nanonets-how-to-use-deep-learning-when-you-have-limited-data-f68c0b512cab" TargetMode="External"/><Relationship Id="rId4" Type="http://schemas.openxmlformats.org/officeDocument/2006/relationships/hyperlink" Target="https://medium.com/rants-on-machine-learning/what-to-do-with-small-data-d253254d1a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two-streamed RNN/CNN. </a:t>
            </a:r>
            <a:br>
              <a:rPr lang="en"/>
            </a:br>
            <a:br>
              <a:rPr lang="en"/>
            </a:br>
            <a:r>
              <a:rPr lang="en"/>
              <a:t>-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gated-recurrent-unit-based neural networks are particularly well-suited to distinguish actions based on long-term information from optical tracking data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3D-CNNs focus more on detailed, recent information from video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resulting features are merged in an SVM which then classifies the movement.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50" y="0"/>
            <a:ext cx="527944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38275" y="4804725"/>
            <a:ext cx="6228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Image courtesy : https://arxiv.org/pdf/1703.09783.pdf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1513175"/>
            <a:ext cx="76887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-Small data leads to problems like overfitting and outliers. 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Size(Model) ∝ Size(Data) ∝ Complexity(Problem)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Since we have limited data, we need to modify the architecture and use something called as transient learning.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Major Challenge in this approach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209725"/>
            <a:ext cx="76887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Learning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450" y="1705800"/>
            <a:ext cx="76887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Deep Learning is the holy grail and data is the gate keeper, transfer learning is the key.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Models trained on one task capture relations in the data type and can easily be reused for different problems in the same domain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With transfer learning, we can take a pretrained model, which was trained on a large readily available dataset (trained on a completely different task, with the same input but different output).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Then try to find layers which output reusable features. We use the output of that layer as input features to train a much smaller network that requires a smaller number of parameters.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This smaller network only needs to learn the relations for your specific problem having already learnt about patterns in the data from the pretrained model.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Prisma Example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to overcome small data problems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Preprocessing [Cleaning up]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Regularization 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Model Averaging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Reducing Model Complexity: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Clustering markers and mapping motion data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9325" y="1853850"/>
            <a:ext cx="37743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of position data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643600" y="1576225"/>
            <a:ext cx="37743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based analysis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650" y="2015200"/>
            <a:ext cx="5687348" cy="30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75" y="2160375"/>
            <a:ext cx="3850699" cy="29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-"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https://medium.com/nanonets/nanonets-how-to-use-deep-learning-when-you-have-limited-data-f68c0b512cab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-"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https://medium.com/rants-on-machine-learning/what-to-do-with-small-data-d253254d1a89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 Mono"/>
              <a:buChar char="-"/>
            </a:pPr>
            <a:r>
              <a:rPr lang="en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https://arxiv.org/pdf/1703.09783.pdf</a:t>
            </a:r>
            <a:endParaRPr u="sng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