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  <p:embeddedFont>
      <p:font typeface="Permanent Marker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ermanentMark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8000"/>
            </a:lvl1pPr>
            <a:lvl2pPr lvl="1" rtl="0" algn="ctr">
              <a:spcBef>
                <a:spcPts val="0"/>
              </a:spcBef>
              <a:buSzPct val="100000"/>
              <a:defRPr sz="8000"/>
            </a:lvl2pPr>
            <a:lvl3pPr lvl="2" rtl="0" algn="ctr">
              <a:spcBef>
                <a:spcPts val="0"/>
              </a:spcBef>
              <a:buSzPct val="100000"/>
              <a:defRPr sz="8000"/>
            </a:lvl3pPr>
            <a:lvl4pPr lvl="3" rtl="0" algn="ctr">
              <a:spcBef>
                <a:spcPts val="0"/>
              </a:spcBef>
              <a:buSzPct val="100000"/>
              <a:defRPr sz="8000"/>
            </a:lvl4pPr>
            <a:lvl5pPr lvl="4" rtl="0" algn="ctr">
              <a:spcBef>
                <a:spcPts val="0"/>
              </a:spcBef>
              <a:buSzPct val="100000"/>
              <a:defRPr sz="8000"/>
            </a:lvl5pPr>
            <a:lvl6pPr lvl="5" rtl="0" algn="ctr">
              <a:spcBef>
                <a:spcPts val="0"/>
              </a:spcBef>
              <a:buSzPct val="100000"/>
              <a:defRPr sz="8000"/>
            </a:lvl6pPr>
            <a:lvl7pPr lvl="6" rtl="0" algn="ctr">
              <a:spcBef>
                <a:spcPts val="0"/>
              </a:spcBef>
              <a:buSzPct val="100000"/>
              <a:defRPr sz="8000"/>
            </a:lvl7pPr>
            <a:lvl8pPr lvl="7" rtl="0" algn="ctr">
              <a:spcBef>
                <a:spcPts val="0"/>
              </a:spcBef>
              <a:buSzPct val="100000"/>
              <a:defRPr sz="8000"/>
            </a:lvl8pPr>
            <a:lvl9pPr lvl="8" rtl="0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Adivity mini project 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-Pranav Sankhe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Interesting Bugs I would Like to Share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Double inverted commas vs single inverted commas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Delay between consequent iterations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Buffer overflow in UNO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Integrate GPS sensor and barometric pressure sensor with Atmega and extract relevant data.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/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Timeline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Implemented the entire system using arduino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Implemented UART(GPS) sensor data transfer with Atmega.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Implemented I2C(Bmp) sensor data transfer with Atmega. 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GPS and BMp with ARDUINO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Algo: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GPS</a:t>
            </a:r>
            <a:r>
              <a:rPr lang="en"/>
              <a:t> </a:t>
            </a:r>
            <a:r>
              <a:rPr b="1" lang="en"/>
              <a:t>:</a:t>
            </a:r>
            <a:r>
              <a:rPr lang="en"/>
              <a:t> Detect a NMEA protocol header. Based on the number of delimiters detected, store the values in the global variables.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Bmp : </a:t>
            </a:r>
            <a:r>
              <a:rPr lang="en"/>
              <a:t>Used a library which implemented I2C communication with the sensor.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SD Card Interfacing</a:t>
            </a:r>
            <a:r>
              <a:rPr lang="en"/>
              <a:t> :Again used a library which implements SPI in order to write data.      </a:t>
            </a:r>
            <a:r>
              <a:rPr b="1" lang="en"/>
              <a:t> </a:t>
            </a:r>
            <a:r>
              <a:rPr lang="en"/>
              <a:t>    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UART with Atmega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 : </a:t>
            </a:r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UART init function</a:t>
            </a:r>
            <a:r>
              <a:rPr lang="en"/>
              <a:t> : Set the baudrate, enable the RX &amp; TX, Set the number of start, stop and parity bits.</a:t>
            </a:r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UART transmit function</a:t>
            </a:r>
            <a:r>
              <a:rPr lang="en"/>
              <a:t> : Load data into the register.</a:t>
            </a:r>
          </a:p>
          <a:p>
            <a:pPr lvl="0">
              <a:spcBef>
                <a:spcPts val="0"/>
              </a:spcBef>
              <a:buNone/>
            </a:pPr>
            <a:r>
              <a:rPr b="1" lang="en" u="sng"/>
              <a:t>UART receiver function</a:t>
            </a:r>
            <a:r>
              <a:rPr lang="en"/>
              <a:t> : wait while data is being received and then return the 8 bit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I2C with Atmega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Algo: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I2C master init</a:t>
            </a:r>
            <a:r>
              <a:rPr lang="en"/>
              <a:t>: Set the bit rate, and the prescalar. 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I2C start</a:t>
            </a:r>
            <a:r>
              <a:rPr lang="en"/>
              <a:t> : Master sends the start signal on the data line.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read the address of the bmp sensor (according to the datasheet).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Read data</a:t>
            </a:r>
            <a:r>
              <a:rPr lang="en"/>
              <a:t> :Clear TWI interrupt flag,Enable TWI,Wait till complete data is received, check the ack.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0751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3600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FAILURES I FACED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547725" y="1498175"/>
            <a:ext cx="42462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latin typeface="Amatic SC"/>
                <a:ea typeface="Amatic SC"/>
                <a:cs typeface="Amatic SC"/>
                <a:sym typeface="Amatic SC"/>
              </a:rPr>
              <a:t>          NONE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402000" y="885300"/>
            <a:ext cx="59448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latin typeface="Amatic SC"/>
                <a:ea typeface="Amatic SC"/>
                <a:cs typeface="Amatic SC"/>
                <a:sym typeface="Amatic SC"/>
              </a:rPr>
              <a:t>NO FAILURES JUST EXPERIMENTS WHICH SHOWED ME THE RIGHT PATH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