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3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09854-399E-4080-871F-4892A4C17278}" type="datetimeFigureOut">
              <a:rPr lang="en-US" smtClean="0"/>
              <a:t>2015-01-07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494871" y="881352"/>
            <a:ext cx="4191000" cy="518159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mtClean="0"/>
              <a:t>ROS Middleware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69143" y="985853"/>
            <a:ext cx="3657600" cy="454369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mtClean="0"/>
              <a:t>ROS 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59643" y="1214454"/>
            <a:ext cx="32766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Component Operation</a:t>
            </a:r>
          </a:p>
          <a:p>
            <a:pPr algn="ctr"/>
            <a:r>
              <a:rPr lang="en-US" smtClean="0"/>
              <a:t> </a:t>
            </a:r>
            <a:r>
              <a:rPr lang="en-US" dirty="0" smtClean="0"/>
              <a:t>Executor Code</a:t>
            </a:r>
          </a:p>
          <a:p>
            <a:pPr algn="ctr"/>
            <a:r>
              <a:rPr lang="en-US" dirty="0" smtClean="0"/>
              <a:t>[Business Logic]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61241" y="3700751"/>
            <a:ext cx="12192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Timers </a:t>
            </a:r>
          </a:p>
          <a:p>
            <a:pPr algn="ctr"/>
            <a:r>
              <a:rPr lang="en-US" smtClean="0"/>
              <a:t>&amp;</a:t>
            </a:r>
          </a:p>
          <a:p>
            <a:pPr algn="ctr"/>
            <a:r>
              <a:rPr lang="en-US" smtClean="0"/>
              <a:t>State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08113" y="4491053"/>
            <a:ext cx="1905000" cy="6574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Network QoS Arbiter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19820" y="2425890"/>
            <a:ext cx="3127083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Scheduling Queue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Chevron 17"/>
          <p:cNvSpPr/>
          <p:nvPr/>
        </p:nvSpPr>
        <p:spPr>
          <a:xfrm>
            <a:off x="7156086" y="1948151"/>
            <a:ext cx="762000" cy="4855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1074237" y="1948150"/>
            <a:ext cx="838200" cy="485504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272359" y="4491054"/>
            <a:ext cx="4191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86" y="4216734"/>
            <a:ext cx="1352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>
            <a:stCxn id="19" idx="3"/>
          </p:cNvCxnSpPr>
          <p:nvPr/>
        </p:nvCxnSpPr>
        <p:spPr>
          <a:xfrm>
            <a:off x="1912437" y="2190902"/>
            <a:ext cx="8567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</p:cNvCxnSpPr>
          <p:nvPr/>
        </p:nvCxnSpPr>
        <p:spPr>
          <a:xfrm>
            <a:off x="1691459" y="4719654"/>
            <a:ext cx="10776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426744" y="4606443"/>
            <a:ext cx="1186542" cy="0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18" idx="1"/>
          </p:cNvCxnSpPr>
          <p:nvPr/>
        </p:nvCxnSpPr>
        <p:spPr>
          <a:xfrm flipH="1" flipV="1">
            <a:off x="6426743" y="2190902"/>
            <a:ext cx="9720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775086" y="133855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Publisher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4390" y="133855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Subscriber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5137" y="390797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Server</a:t>
            </a:r>
            <a:endParaRPr lang="en-US" smtClean="0"/>
          </a:p>
        </p:txBody>
      </p:sp>
      <p:sp>
        <p:nvSpPr>
          <p:cNvPr id="40" name="TextBox 39"/>
          <p:cNvSpPr txBox="1"/>
          <p:nvPr/>
        </p:nvSpPr>
        <p:spPr>
          <a:xfrm>
            <a:off x="6840400" y="384600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Client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683543" y="2951814"/>
            <a:ext cx="17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683543" y="3317574"/>
            <a:ext cx="17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3356970" y="3035634"/>
            <a:ext cx="381001" cy="151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388052" y="3052891"/>
            <a:ext cx="381001" cy="151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67326" y="2967052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58697" y="2969949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44686" y="2967054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36057" y="2969949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34142" y="2959290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08113" y="3701924"/>
            <a:ext cx="1905000" cy="6574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Operation Deadline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33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</dc:creator>
  <cp:lastModifiedBy>William Emfinger</cp:lastModifiedBy>
  <cp:revision>10</cp:revision>
  <dcterms:created xsi:type="dcterms:W3CDTF">2014-02-02T14:25:07Z</dcterms:created>
  <dcterms:modified xsi:type="dcterms:W3CDTF">2015-01-08T02:30:00Z</dcterms:modified>
</cp:coreProperties>
</file>