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18B02-DAEA-4244-8E93-49A4B019B1F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77D84F9-172E-42D0-A686-005F0B081BDF}">
      <dgm:prSet phldrT="[Text]"/>
      <dgm:spPr/>
      <dgm:t>
        <a:bodyPr/>
        <a:lstStyle/>
        <a:p>
          <a:r>
            <a:rPr lang="en-US" dirty="0"/>
            <a:t>Pdf Reading using PyPDF2</a:t>
          </a:r>
          <a:endParaRPr lang="en-IN" dirty="0"/>
        </a:p>
      </dgm:t>
    </dgm:pt>
    <dgm:pt modelId="{E5806378-1DDE-47A8-AD44-AF327238D382}" type="parTrans" cxnId="{9AD9A2F9-9A0C-481F-8616-1B7BD053A4FD}">
      <dgm:prSet/>
      <dgm:spPr/>
      <dgm:t>
        <a:bodyPr/>
        <a:lstStyle/>
        <a:p>
          <a:endParaRPr lang="en-IN"/>
        </a:p>
      </dgm:t>
    </dgm:pt>
    <dgm:pt modelId="{D0865953-9B4A-4C75-AE3E-F44AD6BB1B3E}" type="sibTrans" cxnId="{9AD9A2F9-9A0C-481F-8616-1B7BD053A4FD}">
      <dgm:prSet/>
      <dgm:spPr/>
      <dgm:t>
        <a:bodyPr/>
        <a:lstStyle/>
        <a:p>
          <a:endParaRPr lang="en-IN"/>
        </a:p>
      </dgm:t>
    </dgm:pt>
    <dgm:pt modelId="{1845F9A0-793C-409A-BE31-EFA626A16905}">
      <dgm:prSet phldrT="[Text]"/>
      <dgm:spPr/>
      <dgm:t>
        <a:bodyPr/>
        <a:lstStyle/>
        <a:p>
          <a:r>
            <a:rPr lang="en-US" dirty="0"/>
            <a:t>Removal of stop words using </a:t>
          </a:r>
          <a:r>
            <a:rPr lang="en-US" dirty="0" err="1"/>
            <a:t>nltk</a:t>
          </a:r>
          <a:endParaRPr lang="en-IN" dirty="0"/>
        </a:p>
      </dgm:t>
    </dgm:pt>
    <dgm:pt modelId="{4091BAB9-93EC-4650-AE92-C3490F9AD118}" type="parTrans" cxnId="{22B7D476-3B03-438C-9166-C45C9FF0F941}">
      <dgm:prSet/>
      <dgm:spPr/>
      <dgm:t>
        <a:bodyPr/>
        <a:lstStyle/>
        <a:p>
          <a:endParaRPr lang="en-IN"/>
        </a:p>
      </dgm:t>
    </dgm:pt>
    <dgm:pt modelId="{64E7ACC6-7B9C-4C66-AC92-B8FD781A3336}" type="sibTrans" cxnId="{22B7D476-3B03-438C-9166-C45C9FF0F941}">
      <dgm:prSet/>
      <dgm:spPr/>
      <dgm:t>
        <a:bodyPr/>
        <a:lstStyle/>
        <a:p>
          <a:endParaRPr lang="en-IN"/>
        </a:p>
      </dgm:t>
    </dgm:pt>
    <dgm:pt modelId="{41C70506-376B-471E-AAA3-AAE070BA0B8E}">
      <dgm:prSet phldrT="[Text]"/>
      <dgm:spPr/>
      <dgm:t>
        <a:bodyPr/>
        <a:lstStyle/>
        <a:p>
          <a:r>
            <a:rPr lang="en-US" dirty="0"/>
            <a:t>Combining Resume and job desc for vectorization</a:t>
          </a:r>
          <a:endParaRPr lang="en-IN" dirty="0"/>
        </a:p>
      </dgm:t>
    </dgm:pt>
    <dgm:pt modelId="{425BC41B-219C-42E2-AB2D-D5B255BD06AE}" type="parTrans" cxnId="{0D96D764-EF2E-4A59-954D-B287AB2E1A6E}">
      <dgm:prSet/>
      <dgm:spPr/>
      <dgm:t>
        <a:bodyPr/>
        <a:lstStyle/>
        <a:p>
          <a:endParaRPr lang="en-IN"/>
        </a:p>
      </dgm:t>
    </dgm:pt>
    <dgm:pt modelId="{D6DC4140-517B-4D25-85E9-ACE847757487}" type="sibTrans" cxnId="{0D96D764-EF2E-4A59-954D-B287AB2E1A6E}">
      <dgm:prSet/>
      <dgm:spPr/>
      <dgm:t>
        <a:bodyPr/>
        <a:lstStyle/>
        <a:p>
          <a:endParaRPr lang="en-IN"/>
        </a:p>
      </dgm:t>
    </dgm:pt>
    <dgm:pt modelId="{02AA0182-C66E-4AE6-A717-48BB381D2BAB}">
      <dgm:prSet phldrT="[Text]"/>
      <dgm:spPr/>
      <dgm:t>
        <a:bodyPr/>
        <a:lstStyle/>
        <a:p>
          <a:r>
            <a:rPr lang="en-US" dirty="0"/>
            <a:t>Cosine similarity </a:t>
          </a:r>
          <a:endParaRPr lang="en-IN" dirty="0"/>
        </a:p>
      </dgm:t>
    </dgm:pt>
    <dgm:pt modelId="{F01411DC-DEB0-4DEE-9757-5921A8C1CD31}" type="parTrans" cxnId="{52C0E462-CF51-413A-A8FB-8F856FC11B33}">
      <dgm:prSet/>
      <dgm:spPr/>
      <dgm:t>
        <a:bodyPr/>
        <a:lstStyle/>
        <a:p>
          <a:endParaRPr lang="en-IN"/>
        </a:p>
      </dgm:t>
    </dgm:pt>
    <dgm:pt modelId="{609A4637-3297-460D-9E5E-A8AB249742B7}" type="sibTrans" cxnId="{52C0E462-CF51-413A-A8FB-8F856FC11B33}">
      <dgm:prSet/>
      <dgm:spPr/>
      <dgm:t>
        <a:bodyPr/>
        <a:lstStyle/>
        <a:p>
          <a:endParaRPr lang="en-IN"/>
        </a:p>
      </dgm:t>
    </dgm:pt>
    <dgm:pt modelId="{F8265AEB-A512-4196-83C2-555B3AF018BE}" type="pres">
      <dgm:prSet presAssocID="{D2018B02-DAEA-4244-8E93-49A4B019B1F2}" presName="Name0" presStyleCnt="0">
        <dgm:presLayoutVars>
          <dgm:dir/>
          <dgm:resizeHandles val="exact"/>
        </dgm:presLayoutVars>
      </dgm:prSet>
      <dgm:spPr/>
    </dgm:pt>
    <dgm:pt modelId="{A0ABEA1F-3D30-401A-97EA-79EE47DAC60A}" type="pres">
      <dgm:prSet presAssocID="{277D84F9-172E-42D0-A686-005F0B081BDF}" presName="node" presStyleLbl="node1" presStyleIdx="0" presStyleCnt="4">
        <dgm:presLayoutVars>
          <dgm:bulletEnabled val="1"/>
        </dgm:presLayoutVars>
      </dgm:prSet>
      <dgm:spPr/>
    </dgm:pt>
    <dgm:pt modelId="{3615DB52-FDEA-428A-949A-F45249A1575F}" type="pres">
      <dgm:prSet presAssocID="{D0865953-9B4A-4C75-AE3E-F44AD6BB1B3E}" presName="sibTrans" presStyleLbl="sibTrans2D1" presStyleIdx="0" presStyleCnt="3"/>
      <dgm:spPr/>
    </dgm:pt>
    <dgm:pt modelId="{B42CD320-9EDC-40BF-B3F9-DF9BB0A1000E}" type="pres">
      <dgm:prSet presAssocID="{D0865953-9B4A-4C75-AE3E-F44AD6BB1B3E}" presName="connectorText" presStyleLbl="sibTrans2D1" presStyleIdx="0" presStyleCnt="3"/>
      <dgm:spPr/>
    </dgm:pt>
    <dgm:pt modelId="{68044B5D-5FA4-4E0A-BD80-ADF77945E4DA}" type="pres">
      <dgm:prSet presAssocID="{1845F9A0-793C-409A-BE31-EFA626A16905}" presName="node" presStyleLbl="node1" presStyleIdx="1" presStyleCnt="4">
        <dgm:presLayoutVars>
          <dgm:bulletEnabled val="1"/>
        </dgm:presLayoutVars>
      </dgm:prSet>
      <dgm:spPr/>
    </dgm:pt>
    <dgm:pt modelId="{4CAEF767-7108-478D-ACC1-2B53291AFB9D}" type="pres">
      <dgm:prSet presAssocID="{64E7ACC6-7B9C-4C66-AC92-B8FD781A3336}" presName="sibTrans" presStyleLbl="sibTrans2D1" presStyleIdx="1" presStyleCnt="3"/>
      <dgm:spPr/>
    </dgm:pt>
    <dgm:pt modelId="{32F3634F-74AF-4E74-B4A1-5299E22B70BD}" type="pres">
      <dgm:prSet presAssocID="{64E7ACC6-7B9C-4C66-AC92-B8FD781A3336}" presName="connectorText" presStyleLbl="sibTrans2D1" presStyleIdx="1" presStyleCnt="3"/>
      <dgm:spPr/>
    </dgm:pt>
    <dgm:pt modelId="{2157D5D5-C7ED-4FAE-8DC7-4787D537E968}" type="pres">
      <dgm:prSet presAssocID="{41C70506-376B-471E-AAA3-AAE070BA0B8E}" presName="node" presStyleLbl="node1" presStyleIdx="2" presStyleCnt="4">
        <dgm:presLayoutVars>
          <dgm:bulletEnabled val="1"/>
        </dgm:presLayoutVars>
      </dgm:prSet>
      <dgm:spPr/>
    </dgm:pt>
    <dgm:pt modelId="{78D2DD20-6048-4AE8-8B54-7AC5A6080825}" type="pres">
      <dgm:prSet presAssocID="{D6DC4140-517B-4D25-85E9-ACE847757487}" presName="sibTrans" presStyleLbl="sibTrans2D1" presStyleIdx="2" presStyleCnt="3"/>
      <dgm:spPr/>
    </dgm:pt>
    <dgm:pt modelId="{089F3551-47BE-48E3-A5EA-A690F21EB5CE}" type="pres">
      <dgm:prSet presAssocID="{D6DC4140-517B-4D25-85E9-ACE847757487}" presName="connectorText" presStyleLbl="sibTrans2D1" presStyleIdx="2" presStyleCnt="3"/>
      <dgm:spPr/>
    </dgm:pt>
    <dgm:pt modelId="{6FD8D301-005A-4D01-8762-CB5435428CD2}" type="pres">
      <dgm:prSet presAssocID="{02AA0182-C66E-4AE6-A717-48BB381D2BAB}" presName="node" presStyleLbl="node1" presStyleIdx="3" presStyleCnt="4">
        <dgm:presLayoutVars>
          <dgm:bulletEnabled val="1"/>
        </dgm:presLayoutVars>
      </dgm:prSet>
      <dgm:spPr/>
    </dgm:pt>
  </dgm:ptLst>
  <dgm:cxnLst>
    <dgm:cxn modelId="{70812302-841E-4089-AFC5-3C8BA3B330A0}" type="presOf" srcId="{D0865953-9B4A-4C75-AE3E-F44AD6BB1B3E}" destId="{B42CD320-9EDC-40BF-B3F9-DF9BB0A1000E}" srcOrd="1" destOrd="0" presId="urn:microsoft.com/office/officeart/2005/8/layout/process1"/>
    <dgm:cxn modelId="{52C0E462-CF51-413A-A8FB-8F856FC11B33}" srcId="{D2018B02-DAEA-4244-8E93-49A4B019B1F2}" destId="{02AA0182-C66E-4AE6-A717-48BB381D2BAB}" srcOrd="3" destOrd="0" parTransId="{F01411DC-DEB0-4DEE-9757-5921A8C1CD31}" sibTransId="{609A4637-3297-460D-9E5E-A8AB249742B7}"/>
    <dgm:cxn modelId="{62AD5763-9AE1-4691-96DF-70CDB12E7FE1}" type="presOf" srcId="{64E7ACC6-7B9C-4C66-AC92-B8FD781A3336}" destId="{4CAEF767-7108-478D-ACC1-2B53291AFB9D}" srcOrd="0" destOrd="0" presId="urn:microsoft.com/office/officeart/2005/8/layout/process1"/>
    <dgm:cxn modelId="{0D96D764-EF2E-4A59-954D-B287AB2E1A6E}" srcId="{D2018B02-DAEA-4244-8E93-49A4B019B1F2}" destId="{41C70506-376B-471E-AAA3-AAE070BA0B8E}" srcOrd="2" destOrd="0" parTransId="{425BC41B-219C-42E2-AB2D-D5B255BD06AE}" sibTransId="{D6DC4140-517B-4D25-85E9-ACE847757487}"/>
    <dgm:cxn modelId="{954AFF48-FBC3-4B00-893A-5A817A343B9E}" type="presOf" srcId="{02AA0182-C66E-4AE6-A717-48BB381D2BAB}" destId="{6FD8D301-005A-4D01-8762-CB5435428CD2}" srcOrd="0" destOrd="0" presId="urn:microsoft.com/office/officeart/2005/8/layout/process1"/>
    <dgm:cxn modelId="{22B7D476-3B03-438C-9166-C45C9FF0F941}" srcId="{D2018B02-DAEA-4244-8E93-49A4B019B1F2}" destId="{1845F9A0-793C-409A-BE31-EFA626A16905}" srcOrd="1" destOrd="0" parTransId="{4091BAB9-93EC-4650-AE92-C3490F9AD118}" sibTransId="{64E7ACC6-7B9C-4C66-AC92-B8FD781A3336}"/>
    <dgm:cxn modelId="{38DD2A8F-489D-4B5C-8EFB-D0CCE062027A}" type="presOf" srcId="{277D84F9-172E-42D0-A686-005F0B081BDF}" destId="{A0ABEA1F-3D30-401A-97EA-79EE47DAC60A}" srcOrd="0" destOrd="0" presId="urn:microsoft.com/office/officeart/2005/8/layout/process1"/>
    <dgm:cxn modelId="{B7FE6699-0C1A-4BED-BB5B-09834CA0B76C}" type="presOf" srcId="{D6DC4140-517B-4D25-85E9-ACE847757487}" destId="{78D2DD20-6048-4AE8-8B54-7AC5A6080825}" srcOrd="0" destOrd="0" presId="urn:microsoft.com/office/officeart/2005/8/layout/process1"/>
    <dgm:cxn modelId="{E7C3F5A3-A29B-41B2-AA62-DCE68CB37DF8}" type="presOf" srcId="{D6DC4140-517B-4D25-85E9-ACE847757487}" destId="{089F3551-47BE-48E3-A5EA-A690F21EB5CE}" srcOrd="1" destOrd="0" presId="urn:microsoft.com/office/officeart/2005/8/layout/process1"/>
    <dgm:cxn modelId="{D19039C7-5E26-4DAA-9C39-2382F17AC11E}" type="presOf" srcId="{D0865953-9B4A-4C75-AE3E-F44AD6BB1B3E}" destId="{3615DB52-FDEA-428A-949A-F45249A1575F}" srcOrd="0" destOrd="0" presId="urn:microsoft.com/office/officeart/2005/8/layout/process1"/>
    <dgm:cxn modelId="{416E64CE-116E-452C-9B94-7F59A5FBDD74}" type="presOf" srcId="{41C70506-376B-471E-AAA3-AAE070BA0B8E}" destId="{2157D5D5-C7ED-4FAE-8DC7-4787D537E968}" srcOrd="0" destOrd="0" presId="urn:microsoft.com/office/officeart/2005/8/layout/process1"/>
    <dgm:cxn modelId="{5B0D95D7-7488-492E-AD5C-110A12064FC3}" type="presOf" srcId="{D2018B02-DAEA-4244-8E93-49A4B019B1F2}" destId="{F8265AEB-A512-4196-83C2-555B3AF018BE}" srcOrd="0" destOrd="0" presId="urn:microsoft.com/office/officeart/2005/8/layout/process1"/>
    <dgm:cxn modelId="{743ECCEB-B8EC-4958-A78F-2BF1B3258141}" type="presOf" srcId="{64E7ACC6-7B9C-4C66-AC92-B8FD781A3336}" destId="{32F3634F-74AF-4E74-B4A1-5299E22B70BD}" srcOrd="1" destOrd="0" presId="urn:microsoft.com/office/officeart/2005/8/layout/process1"/>
    <dgm:cxn modelId="{C29BDCEF-8E31-42F3-9E68-8A74C83E99B6}" type="presOf" srcId="{1845F9A0-793C-409A-BE31-EFA626A16905}" destId="{68044B5D-5FA4-4E0A-BD80-ADF77945E4DA}" srcOrd="0" destOrd="0" presId="urn:microsoft.com/office/officeart/2005/8/layout/process1"/>
    <dgm:cxn modelId="{9AD9A2F9-9A0C-481F-8616-1B7BD053A4FD}" srcId="{D2018B02-DAEA-4244-8E93-49A4B019B1F2}" destId="{277D84F9-172E-42D0-A686-005F0B081BDF}" srcOrd="0" destOrd="0" parTransId="{E5806378-1DDE-47A8-AD44-AF327238D382}" sibTransId="{D0865953-9B4A-4C75-AE3E-F44AD6BB1B3E}"/>
    <dgm:cxn modelId="{DFCF5793-CA1C-46D3-A2E4-BD3E68EF1077}" type="presParOf" srcId="{F8265AEB-A512-4196-83C2-555B3AF018BE}" destId="{A0ABEA1F-3D30-401A-97EA-79EE47DAC60A}" srcOrd="0" destOrd="0" presId="urn:microsoft.com/office/officeart/2005/8/layout/process1"/>
    <dgm:cxn modelId="{2FA21F02-032B-4B46-A7DD-8B4D0F46D4E3}" type="presParOf" srcId="{F8265AEB-A512-4196-83C2-555B3AF018BE}" destId="{3615DB52-FDEA-428A-949A-F45249A1575F}" srcOrd="1" destOrd="0" presId="urn:microsoft.com/office/officeart/2005/8/layout/process1"/>
    <dgm:cxn modelId="{212ECF7D-904B-48AA-B598-471F78A5000E}" type="presParOf" srcId="{3615DB52-FDEA-428A-949A-F45249A1575F}" destId="{B42CD320-9EDC-40BF-B3F9-DF9BB0A1000E}" srcOrd="0" destOrd="0" presId="urn:microsoft.com/office/officeart/2005/8/layout/process1"/>
    <dgm:cxn modelId="{8B6AAEB8-D4A0-4ECB-BCCE-9E42E51A6CBA}" type="presParOf" srcId="{F8265AEB-A512-4196-83C2-555B3AF018BE}" destId="{68044B5D-5FA4-4E0A-BD80-ADF77945E4DA}" srcOrd="2" destOrd="0" presId="urn:microsoft.com/office/officeart/2005/8/layout/process1"/>
    <dgm:cxn modelId="{ABFD7F8C-A0ED-4E84-9208-C136896F7293}" type="presParOf" srcId="{F8265AEB-A512-4196-83C2-555B3AF018BE}" destId="{4CAEF767-7108-478D-ACC1-2B53291AFB9D}" srcOrd="3" destOrd="0" presId="urn:microsoft.com/office/officeart/2005/8/layout/process1"/>
    <dgm:cxn modelId="{AE34625B-00DB-411C-88C7-A64F7EF1A10A}" type="presParOf" srcId="{4CAEF767-7108-478D-ACC1-2B53291AFB9D}" destId="{32F3634F-74AF-4E74-B4A1-5299E22B70BD}" srcOrd="0" destOrd="0" presId="urn:microsoft.com/office/officeart/2005/8/layout/process1"/>
    <dgm:cxn modelId="{2BDAAE87-FED1-415A-AF71-B832969AB689}" type="presParOf" srcId="{F8265AEB-A512-4196-83C2-555B3AF018BE}" destId="{2157D5D5-C7ED-4FAE-8DC7-4787D537E968}" srcOrd="4" destOrd="0" presId="urn:microsoft.com/office/officeart/2005/8/layout/process1"/>
    <dgm:cxn modelId="{E578341D-0931-4CB1-9CE9-208CBC98D57A}" type="presParOf" srcId="{F8265AEB-A512-4196-83C2-555B3AF018BE}" destId="{78D2DD20-6048-4AE8-8B54-7AC5A6080825}" srcOrd="5" destOrd="0" presId="urn:microsoft.com/office/officeart/2005/8/layout/process1"/>
    <dgm:cxn modelId="{9F576DA3-7C85-4C7A-BC26-7F9F4C8DDF50}" type="presParOf" srcId="{78D2DD20-6048-4AE8-8B54-7AC5A6080825}" destId="{089F3551-47BE-48E3-A5EA-A690F21EB5CE}" srcOrd="0" destOrd="0" presId="urn:microsoft.com/office/officeart/2005/8/layout/process1"/>
    <dgm:cxn modelId="{D0264B81-695A-477A-9196-B44DB29A14BA}" type="presParOf" srcId="{F8265AEB-A512-4196-83C2-555B3AF018BE}" destId="{6FD8D301-005A-4D01-8762-CB5435428CD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86FC0-0667-4AD2-A31E-BE8AB601E4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12BBFF-A8F4-484A-8157-1427C71824A8}">
      <dgm:prSet phldrT="[Text]"/>
      <dgm:spPr/>
      <dgm:t>
        <a:bodyPr/>
        <a:lstStyle/>
        <a:p>
          <a:r>
            <a:rPr lang="en-US" dirty="0" err="1"/>
            <a:t>Annatoate</a:t>
          </a:r>
          <a:r>
            <a:rPr lang="en-US" dirty="0"/>
            <a:t> the resume for specific to requirement using spacy</a:t>
          </a:r>
          <a:endParaRPr lang="en-IN" dirty="0"/>
        </a:p>
      </dgm:t>
    </dgm:pt>
    <dgm:pt modelId="{08E2A3E7-7376-4242-9B6E-CB9AFB9B2540}" type="parTrans" cxnId="{5DD9E8D4-9C6C-49CB-851A-26EA90BD49F9}">
      <dgm:prSet/>
      <dgm:spPr/>
      <dgm:t>
        <a:bodyPr/>
        <a:lstStyle/>
        <a:p>
          <a:endParaRPr lang="en-IN"/>
        </a:p>
      </dgm:t>
    </dgm:pt>
    <dgm:pt modelId="{3891417E-1AF4-477D-BD34-288CD9782CC2}" type="sibTrans" cxnId="{5DD9E8D4-9C6C-49CB-851A-26EA90BD49F9}">
      <dgm:prSet/>
      <dgm:spPr/>
      <dgm:t>
        <a:bodyPr/>
        <a:lstStyle/>
        <a:p>
          <a:endParaRPr lang="en-IN"/>
        </a:p>
      </dgm:t>
    </dgm:pt>
    <dgm:pt modelId="{6136197D-0D50-4141-924D-ECF98ECCD7EB}">
      <dgm:prSet phldrT="[Text]"/>
      <dgm:spPr/>
      <dgm:t>
        <a:bodyPr/>
        <a:lstStyle/>
        <a:p>
          <a:r>
            <a:rPr lang="en-US" dirty="0"/>
            <a:t>Create config file for the NER training</a:t>
          </a:r>
          <a:endParaRPr lang="en-IN" dirty="0"/>
        </a:p>
      </dgm:t>
    </dgm:pt>
    <dgm:pt modelId="{93D1E9CC-5CF2-48DD-B044-A24D7F080598}" type="parTrans" cxnId="{AEED6CF0-2651-4399-B38A-9B7A7AD0F20E}">
      <dgm:prSet/>
      <dgm:spPr/>
      <dgm:t>
        <a:bodyPr/>
        <a:lstStyle/>
        <a:p>
          <a:endParaRPr lang="en-IN"/>
        </a:p>
      </dgm:t>
    </dgm:pt>
    <dgm:pt modelId="{EEC43E5C-971C-4F8F-96CE-BA1F921915FB}" type="sibTrans" cxnId="{AEED6CF0-2651-4399-B38A-9B7A7AD0F20E}">
      <dgm:prSet/>
      <dgm:spPr/>
      <dgm:t>
        <a:bodyPr/>
        <a:lstStyle/>
        <a:p>
          <a:endParaRPr lang="en-IN"/>
        </a:p>
      </dgm:t>
    </dgm:pt>
    <dgm:pt modelId="{64FA9EC1-EF7C-4372-9533-9C33C63CEB54}">
      <dgm:prSet phldrT="[Text]"/>
      <dgm:spPr/>
      <dgm:t>
        <a:bodyPr/>
        <a:lstStyle/>
        <a:p>
          <a:r>
            <a:rPr lang="en-US" dirty="0"/>
            <a:t>Than train the model on .</a:t>
          </a:r>
          <a:r>
            <a:rPr lang="en-US" dirty="0" err="1"/>
            <a:t>json</a:t>
          </a:r>
          <a:r>
            <a:rPr lang="en-US" dirty="0"/>
            <a:t> file of training data based on the config [classification task] </a:t>
          </a:r>
          <a:endParaRPr lang="en-IN" dirty="0"/>
        </a:p>
      </dgm:t>
    </dgm:pt>
    <dgm:pt modelId="{116852BE-790B-4E41-838A-BFC9CAD31CE5}" type="parTrans" cxnId="{26B3C42D-4C04-407C-A593-CBDA5EBBD436}">
      <dgm:prSet/>
      <dgm:spPr/>
      <dgm:t>
        <a:bodyPr/>
        <a:lstStyle/>
        <a:p>
          <a:endParaRPr lang="en-IN"/>
        </a:p>
      </dgm:t>
    </dgm:pt>
    <dgm:pt modelId="{4E2252F4-FB44-4113-98CF-9F6FEA15BD9E}" type="sibTrans" cxnId="{26B3C42D-4C04-407C-A593-CBDA5EBBD436}">
      <dgm:prSet/>
      <dgm:spPr/>
      <dgm:t>
        <a:bodyPr/>
        <a:lstStyle/>
        <a:p>
          <a:endParaRPr lang="en-IN"/>
        </a:p>
      </dgm:t>
    </dgm:pt>
    <dgm:pt modelId="{C3AC8C93-0602-4430-9EBB-C8B77A7B6FBC}">
      <dgm:prSet phldrT="[Text]"/>
      <dgm:spPr/>
      <dgm:t>
        <a:bodyPr/>
        <a:lstStyle/>
        <a:p>
          <a:r>
            <a:rPr lang="en-US" dirty="0"/>
            <a:t>Use the model to find NER on the Resume to extract information</a:t>
          </a:r>
          <a:endParaRPr lang="en-IN" dirty="0"/>
        </a:p>
      </dgm:t>
    </dgm:pt>
    <dgm:pt modelId="{0576F1AD-9635-4479-8D22-23598BD95E46}" type="parTrans" cxnId="{337E65D7-1669-46EB-AADE-5ABEA20BC379}">
      <dgm:prSet/>
      <dgm:spPr/>
      <dgm:t>
        <a:bodyPr/>
        <a:lstStyle/>
        <a:p>
          <a:endParaRPr lang="en-IN"/>
        </a:p>
      </dgm:t>
    </dgm:pt>
    <dgm:pt modelId="{1E5F4C2A-DAD9-4D96-B27A-1EBC09F5EBAA}" type="sibTrans" cxnId="{337E65D7-1669-46EB-AADE-5ABEA20BC379}">
      <dgm:prSet/>
      <dgm:spPr/>
      <dgm:t>
        <a:bodyPr/>
        <a:lstStyle/>
        <a:p>
          <a:endParaRPr lang="en-IN"/>
        </a:p>
      </dgm:t>
    </dgm:pt>
    <dgm:pt modelId="{D1A397E9-5206-40D8-B982-597B92CC0968}" type="pres">
      <dgm:prSet presAssocID="{10C86FC0-0667-4AD2-A31E-BE8AB601E4B1}" presName="Name0" presStyleCnt="0">
        <dgm:presLayoutVars>
          <dgm:dir/>
          <dgm:resizeHandles val="exact"/>
        </dgm:presLayoutVars>
      </dgm:prSet>
      <dgm:spPr/>
    </dgm:pt>
    <dgm:pt modelId="{D657C613-A866-47E4-B08C-A49C2E590F13}" type="pres">
      <dgm:prSet presAssocID="{5612BBFF-A8F4-484A-8157-1427C71824A8}" presName="node" presStyleLbl="node1" presStyleIdx="0" presStyleCnt="4">
        <dgm:presLayoutVars>
          <dgm:bulletEnabled val="1"/>
        </dgm:presLayoutVars>
      </dgm:prSet>
      <dgm:spPr/>
    </dgm:pt>
    <dgm:pt modelId="{163451F5-09FB-40BC-A0FF-F0E79016AA84}" type="pres">
      <dgm:prSet presAssocID="{3891417E-1AF4-477D-BD34-288CD9782CC2}" presName="sibTrans" presStyleLbl="sibTrans2D1" presStyleIdx="0" presStyleCnt="3"/>
      <dgm:spPr/>
    </dgm:pt>
    <dgm:pt modelId="{E5E6B192-364C-479F-8535-A508194D9115}" type="pres">
      <dgm:prSet presAssocID="{3891417E-1AF4-477D-BD34-288CD9782CC2}" presName="connectorText" presStyleLbl="sibTrans2D1" presStyleIdx="0" presStyleCnt="3"/>
      <dgm:spPr/>
    </dgm:pt>
    <dgm:pt modelId="{511E6274-DB32-4EC1-AE79-7EC45908F33B}" type="pres">
      <dgm:prSet presAssocID="{6136197D-0D50-4141-924D-ECF98ECCD7EB}" presName="node" presStyleLbl="node1" presStyleIdx="1" presStyleCnt="4">
        <dgm:presLayoutVars>
          <dgm:bulletEnabled val="1"/>
        </dgm:presLayoutVars>
      </dgm:prSet>
      <dgm:spPr/>
    </dgm:pt>
    <dgm:pt modelId="{C41757B1-DB73-4DEC-8527-1FE03B516677}" type="pres">
      <dgm:prSet presAssocID="{EEC43E5C-971C-4F8F-96CE-BA1F921915FB}" presName="sibTrans" presStyleLbl="sibTrans2D1" presStyleIdx="1" presStyleCnt="3"/>
      <dgm:spPr/>
    </dgm:pt>
    <dgm:pt modelId="{2CB55E76-2164-43F6-9085-1B2B92778DFF}" type="pres">
      <dgm:prSet presAssocID="{EEC43E5C-971C-4F8F-96CE-BA1F921915FB}" presName="connectorText" presStyleLbl="sibTrans2D1" presStyleIdx="1" presStyleCnt="3"/>
      <dgm:spPr/>
    </dgm:pt>
    <dgm:pt modelId="{FA0010B7-FEF1-4632-BC7E-CF79A823FE90}" type="pres">
      <dgm:prSet presAssocID="{64FA9EC1-EF7C-4372-9533-9C33C63CEB54}" presName="node" presStyleLbl="node1" presStyleIdx="2" presStyleCnt="4">
        <dgm:presLayoutVars>
          <dgm:bulletEnabled val="1"/>
        </dgm:presLayoutVars>
      </dgm:prSet>
      <dgm:spPr/>
    </dgm:pt>
    <dgm:pt modelId="{0A215517-0B17-486C-945C-4DCB97D40EDF}" type="pres">
      <dgm:prSet presAssocID="{4E2252F4-FB44-4113-98CF-9F6FEA15BD9E}" presName="sibTrans" presStyleLbl="sibTrans2D1" presStyleIdx="2" presStyleCnt="3"/>
      <dgm:spPr/>
    </dgm:pt>
    <dgm:pt modelId="{14DF33B9-2D08-439F-88E7-51CFBD8FF042}" type="pres">
      <dgm:prSet presAssocID="{4E2252F4-FB44-4113-98CF-9F6FEA15BD9E}" presName="connectorText" presStyleLbl="sibTrans2D1" presStyleIdx="2" presStyleCnt="3"/>
      <dgm:spPr/>
    </dgm:pt>
    <dgm:pt modelId="{3565F105-C43A-4B98-9DBD-810C5E877D44}" type="pres">
      <dgm:prSet presAssocID="{C3AC8C93-0602-4430-9EBB-C8B77A7B6FBC}" presName="node" presStyleLbl="node1" presStyleIdx="3" presStyleCnt="4">
        <dgm:presLayoutVars>
          <dgm:bulletEnabled val="1"/>
        </dgm:presLayoutVars>
      </dgm:prSet>
      <dgm:spPr/>
    </dgm:pt>
  </dgm:ptLst>
  <dgm:cxnLst>
    <dgm:cxn modelId="{6D3A5E09-5E25-41EB-A6E2-E202BFE90B32}" type="presOf" srcId="{3891417E-1AF4-477D-BD34-288CD9782CC2}" destId="{E5E6B192-364C-479F-8535-A508194D9115}" srcOrd="1" destOrd="0" presId="urn:microsoft.com/office/officeart/2005/8/layout/process1"/>
    <dgm:cxn modelId="{8C0C4C0E-35A5-476C-AD96-46305E3A274B}" type="presOf" srcId="{EEC43E5C-971C-4F8F-96CE-BA1F921915FB}" destId="{C41757B1-DB73-4DEC-8527-1FE03B516677}" srcOrd="0" destOrd="0" presId="urn:microsoft.com/office/officeart/2005/8/layout/process1"/>
    <dgm:cxn modelId="{DFA89829-74DC-4529-B9E5-C66445E5F2BA}" type="presOf" srcId="{5612BBFF-A8F4-484A-8157-1427C71824A8}" destId="{D657C613-A866-47E4-B08C-A49C2E590F13}" srcOrd="0" destOrd="0" presId="urn:microsoft.com/office/officeart/2005/8/layout/process1"/>
    <dgm:cxn modelId="{26B3C42D-4C04-407C-A593-CBDA5EBBD436}" srcId="{10C86FC0-0667-4AD2-A31E-BE8AB601E4B1}" destId="{64FA9EC1-EF7C-4372-9533-9C33C63CEB54}" srcOrd="2" destOrd="0" parTransId="{116852BE-790B-4E41-838A-BFC9CAD31CE5}" sibTransId="{4E2252F4-FB44-4113-98CF-9F6FEA15BD9E}"/>
    <dgm:cxn modelId="{08F5A870-84F3-4663-A9D5-A577848B670D}" type="presOf" srcId="{6136197D-0D50-4141-924D-ECF98ECCD7EB}" destId="{511E6274-DB32-4EC1-AE79-7EC45908F33B}" srcOrd="0" destOrd="0" presId="urn:microsoft.com/office/officeart/2005/8/layout/process1"/>
    <dgm:cxn modelId="{3E336177-EBD2-40E9-B240-248E22A3C10D}" type="presOf" srcId="{64FA9EC1-EF7C-4372-9533-9C33C63CEB54}" destId="{FA0010B7-FEF1-4632-BC7E-CF79A823FE90}" srcOrd="0" destOrd="0" presId="urn:microsoft.com/office/officeart/2005/8/layout/process1"/>
    <dgm:cxn modelId="{80A73B9A-A40E-4D2E-BCEB-1C8FB2C5C144}" type="presOf" srcId="{4E2252F4-FB44-4113-98CF-9F6FEA15BD9E}" destId="{0A215517-0B17-486C-945C-4DCB97D40EDF}" srcOrd="0" destOrd="0" presId="urn:microsoft.com/office/officeart/2005/8/layout/process1"/>
    <dgm:cxn modelId="{1677A3A1-436B-4975-A4E8-5D718CE65DE0}" type="presOf" srcId="{10C86FC0-0667-4AD2-A31E-BE8AB601E4B1}" destId="{D1A397E9-5206-40D8-B982-597B92CC0968}" srcOrd="0" destOrd="0" presId="urn:microsoft.com/office/officeart/2005/8/layout/process1"/>
    <dgm:cxn modelId="{79ED6FB2-8A5B-43AD-856A-0A387D96B9F6}" type="presOf" srcId="{3891417E-1AF4-477D-BD34-288CD9782CC2}" destId="{163451F5-09FB-40BC-A0FF-F0E79016AA84}" srcOrd="0" destOrd="0" presId="urn:microsoft.com/office/officeart/2005/8/layout/process1"/>
    <dgm:cxn modelId="{ECBB99B5-45EB-4FF4-9842-C4CCCC80BFEA}" type="presOf" srcId="{EEC43E5C-971C-4F8F-96CE-BA1F921915FB}" destId="{2CB55E76-2164-43F6-9085-1B2B92778DFF}" srcOrd="1" destOrd="0" presId="urn:microsoft.com/office/officeart/2005/8/layout/process1"/>
    <dgm:cxn modelId="{69FA93C4-0AB3-44C4-B04E-B5DC4729BF17}" type="presOf" srcId="{4E2252F4-FB44-4113-98CF-9F6FEA15BD9E}" destId="{14DF33B9-2D08-439F-88E7-51CFBD8FF042}" srcOrd="1" destOrd="0" presId="urn:microsoft.com/office/officeart/2005/8/layout/process1"/>
    <dgm:cxn modelId="{5DD9E8D4-9C6C-49CB-851A-26EA90BD49F9}" srcId="{10C86FC0-0667-4AD2-A31E-BE8AB601E4B1}" destId="{5612BBFF-A8F4-484A-8157-1427C71824A8}" srcOrd="0" destOrd="0" parTransId="{08E2A3E7-7376-4242-9B6E-CB9AFB9B2540}" sibTransId="{3891417E-1AF4-477D-BD34-288CD9782CC2}"/>
    <dgm:cxn modelId="{337E65D7-1669-46EB-AADE-5ABEA20BC379}" srcId="{10C86FC0-0667-4AD2-A31E-BE8AB601E4B1}" destId="{C3AC8C93-0602-4430-9EBB-C8B77A7B6FBC}" srcOrd="3" destOrd="0" parTransId="{0576F1AD-9635-4479-8D22-23598BD95E46}" sibTransId="{1E5F4C2A-DAD9-4D96-B27A-1EBC09F5EBAA}"/>
    <dgm:cxn modelId="{DBC9A9EB-B0D8-4A55-ABDD-B0FA87D6F9A2}" type="presOf" srcId="{C3AC8C93-0602-4430-9EBB-C8B77A7B6FBC}" destId="{3565F105-C43A-4B98-9DBD-810C5E877D44}" srcOrd="0" destOrd="0" presId="urn:microsoft.com/office/officeart/2005/8/layout/process1"/>
    <dgm:cxn modelId="{AEED6CF0-2651-4399-B38A-9B7A7AD0F20E}" srcId="{10C86FC0-0667-4AD2-A31E-BE8AB601E4B1}" destId="{6136197D-0D50-4141-924D-ECF98ECCD7EB}" srcOrd="1" destOrd="0" parTransId="{93D1E9CC-5CF2-48DD-B044-A24D7F080598}" sibTransId="{EEC43E5C-971C-4F8F-96CE-BA1F921915FB}"/>
    <dgm:cxn modelId="{7E693925-D582-4616-BEFC-6F6CDBBECAF4}" type="presParOf" srcId="{D1A397E9-5206-40D8-B982-597B92CC0968}" destId="{D657C613-A866-47E4-B08C-A49C2E590F13}" srcOrd="0" destOrd="0" presId="urn:microsoft.com/office/officeart/2005/8/layout/process1"/>
    <dgm:cxn modelId="{4C4A45EC-2797-4227-965C-BDB0ADE439BA}" type="presParOf" srcId="{D1A397E9-5206-40D8-B982-597B92CC0968}" destId="{163451F5-09FB-40BC-A0FF-F0E79016AA84}" srcOrd="1" destOrd="0" presId="urn:microsoft.com/office/officeart/2005/8/layout/process1"/>
    <dgm:cxn modelId="{127B1306-C9F1-4F8A-B9A2-6C7CFB33CCE1}" type="presParOf" srcId="{163451F5-09FB-40BC-A0FF-F0E79016AA84}" destId="{E5E6B192-364C-479F-8535-A508194D9115}" srcOrd="0" destOrd="0" presId="urn:microsoft.com/office/officeart/2005/8/layout/process1"/>
    <dgm:cxn modelId="{DE2849BD-041E-4406-AF69-9C71905233A0}" type="presParOf" srcId="{D1A397E9-5206-40D8-B982-597B92CC0968}" destId="{511E6274-DB32-4EC1-AE79-7EC45908F33B}" srcOrd="2" destOrd="0" presId="urn:microsoft.com/office/officeart/2005/8/layout/process1"/>
    <dgm:cxn modelId="{132E324E-7C79-462D-B101-78265026C5C0}" type="presParOf" srcId="{D1A397E9-5206-40D8-B982-597B92CC0968}" destId="{C41757B1-DB73-4DEC-8527-1FE03B516677}" srcOrd="3" destOrd="0" presId="urn:microsoft.com/office/officeart/2005/8/layout/process1"/>
    <dgm:cxn modelId="{411ACC1D-F555-4C03-A84C-B151D030EEE9}" type="presParOf" srcId="{C41757B1-DB73-4DEC-8527-1FE03B516677}" destId="{2CB55E76-2164-43F6-9085-1B2B92778DFF}" srcOrd="0" destOrd="0" presId="urn:microsoft.com/office/officeart/2005/8/layout/process1"/>
    <dgm:cxn modelId="{39C17DF0-6FC8-4218-905C-001E88E87248}" type="presParOf" srcId="{D1A397E9-5206-40D8-B982-597B92CC0968}" destId="{FA0010B7-FEF1-4632-BC7E-CF79A823FE90}" srcOrd="4" destOrd="0" presId="urn:microsoft.com/office/officeart/2005/8/layout/process1"/>
    <dgm:cxn modelId="{3B7B235D-F153-4F9E-BDF7-5E31CFFCA995}" type="presParOf" srcId="{D1A397E9-5206-40D8-B982-597B92CC0968}" destId="{0A215517-0B17-486C-945C-4DCB97D40EDF}" srcOrd="5" destOrd="0" presId="urn:microsoft.com/office/officeart/2005/8/layout/process1"/>
    <dgm:cxn modelId="{1AF5CA16-3A8C-445F-81AE-F196A7B89F96}" type="presParOf" srcId="{0A215517-0B17-486C-945C-4DCB97D40EDF}" destId="{14DF33B9-2D08-439F-88E7-51CFBD8FF042}" srcOrd="0" destOrd="0" presId="urn:microsoft.com/office/officeart/2005/8/layout/process1"/>
    <dgm:cxn modelId="{DD386503-D4D0-4634-BA08-B833C65FD461}" type="presParOf" srcId="{D1A397E9-5206-40D8-B982-597B92CC0968}" destId="{3565F105-C43A-4B98-9DBD-810C5E877D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BEA1F-3D30-401A-97EA-79EE47DAC60A}">
      <dsp:nvSpPr>
        <dsp:cNvPr id="0" name=""/>
        <dsp:cNvSpPr/>
      </dsp:nvSpPr>
      <dsp:spPr>
        <a:xfrm>
          <a:off x="4621" y="832466"/>
          <a:ext cx="2020453" cy="1269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Pdf Reading using PyPDF2</a:t>
          </a:r>
          <a:endParaRPr lang="en-IN" sz="1800" kern="1200" dirty="0"/>
        </a:p>
      </dsp:txBody>
      <dsp:txXfrm>
        <a:off x="41792" y="869637"/>
        <a:ext cx="1946111" cy="1194755"/>
      </dsp:txXfrm>
    </dsp:sp>
    <dsp:sp modelId="{3615DB52-FDEA-428A-949A-F45249A1575F}">
      <dsp:nvSpPr>
        <dsp:cNvPr id="0" name=""/>
        <dsp:cNvSpPr/>
      </dsp:nvSpPr>
      <dsp:spPr>
        <a:xfrm>
          <a:off x="2227119" y="121647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227119" y="1316693"/>
        <a:ext cx="299835" cy="300644"/>
      </dsp:txXfrm>
    </dsp:sp>
    <dsp:sp modelId="{68044B5D-5FA4-4E0A-BD80-ADF77945E4DA}">
      <dsp:nvSpPr>
        <dsp:cNvPr id="0" name=""/>
        <dsp:cNvSpPr/>
      </dsp:nvSpPr>
      <dsp:spPr>
        <a:xfrm>
          <a:off x="2833255" y="832466"/>
          <a:ext cx="2020453" cy="1269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Removal of stop words using </a:t>
          </a:r>
          <a:r>
            <a:rPr lang="en-US" sz="1800" kern="1200" dirty="0" err="1"/>
            <a:t>nltk</a:t>
          </a:r>
          <a:endParaRPr lang="en-IN" sz="1800" kern="1200" dirty="0"/>
        </a:p>
      </dsp:txBody>
      <dsp:txXfrm>
        <a:off x="2870426" y="869637"/>
        <a:ext cx="1946111" cy="1194755"/>
      </dsp:txXfrm>
    </dsp:sp>
    <dsp:sp modelId="{4CAEF767-7108-478D-ACC1-2B53291AFB9D}">
      <dsp:nvSpPr>
        <dsp:cNvPr id="0" name=""/>
        <dsp:cNvSpPr/>
      </dsp:nvSpPr>
      <dsp:spPr>
        <a:xfrm>
          <a:off x="5055754" y="121647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055754" y="1316693"/>
        <a:ext cx="299835" cy="300644"/>
      </dsp:txXfrm>
    </dsp:sp>
    <dsp:sp modelId="{2157D5D5-C7ED-4FAE-8DC7-4787D537E968}">
      <dsp:nvSpPr>
        <dsp:cNvPr id="0" name=""/>
        <dsp:cNvSpPr/>
      </dsp:nvSpPr>
      <dsp:spPr>
        <a:xfrm>
          <a:off x="5661890" y="832466"/>
          <a:ext cx="2020453" cy="1269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Combining Resume and job desc for vectorization</a:t>
          </a:r>
          <a:endParaRPr lang="en-IN" sz="1800" kern="1200" dirty="0"/>
        </a:p>
      </dsp:txBody>
      <dsp:txXfrm>
        <a:off x="5699061" y="869637"/>
        <a:ext cx="1946111" cy="1194755"/>
      </dsp:txXfrm>
    </dsp:sp>
    <dsp:sp modelId="{78D2DD20-6048-4AE8-8B54-7AC5A6080825}">
      <dsp:nvSpPr>
        <dsp:cNvPr id="0" name=""/>
        <dsp:cNvSpPr/>
      </dsp:nvSpPr>
      <dsp:spPr>
        <a:xfrm>
          <a:off x="7884389" y="121647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884389" y="1316693"/>
        <a:ext cx="299835" cy="300644"/>
      </dsp:txXfrm>
    </dsp:sp>
    <dsp:sp modelId="{6FD8D301-005A-4D01-8762-CB5435428CD2}">
      <dsp:nvSpPr>
        <dsp:cNvPr id="0" name=""/>
        <dsp:cNvSpPr/>
      </dsp:nvSpPr>
      <dsp:spPr>
        <a:xfrm>
          <a:off x="8490525" y="832466"/>
          <a:ext cx="2020453" cy="1269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Cosine similarity </a:t>
          </a:r>
          <a:endParaRPr lang="en-IN" sz="1800" kern="1200" dirty="0"/>
        </a:p>
      </dsp:txBody>
      <dsp:txXfrm>
        <a:off x="8527696" y="869637"/>
        <a:ext cx="1946111" cy="1194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7C613-A866-47E4-B08C-A49C2E590F13}">
      <dsp:nvSpPr>
        <dsp:cNvPr id="0" name=""/>
        <dsp:cNvSpPr/>
      </dsp:nvSpPr>
      <dsp:spPr>
        <a:xfrm>
          <a:off x="4866" y="980472"/>
          <a:ext cx="2127523" cy="2054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Annatoate</a:t>
          </a:r>
          <a:r>
            <a:rPr lang="en-US" sz="1800" kern="1200" dirty="0"/>
            <a:t> the resume for specific to requirement using spacy</a:t>
          </a:r>
          <a:endParaRPr lang="en-IN" sz="1800" kern="1200" dirty="0"/>
        </a:p>
      </dsp:txBody>
      <dsp:txXfrm>
        <a:off x="65037" y="1040643"/>
        <a:ext cx="2007181" cy="1934048"/>
      </dsp:txXfrm>
    </dsp:sp>
    <dsp:sp modelId="{163451F5-09FB-40BC-A0FF-F0E79016AA84}">
      <dsp:nvSpPr>
        <dsp:cNvPr id="0" name=""/>
        <dsp:cNvSpPr/>
      </dsp:nvSpPr>
      <dsp:spPr>
        <a:xfrm>
          <a:off x="2345142" y="1743854"/>
          <a:ext cx="451035" cy="52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345142" y="1849379"/>
        <a:ext cx="315725" cy="316575"/>
      </dsp:txXfrm>
    </dsp:sp>
    <dsp:sp modelId="{511E6274-DB32-4EC1-AE79-7EC45908F33B}">
      <dsp:nvSpPr>
        <dsp:cNvPr id="0" name=""/>
        <dsp:cNvSpPr/>
      </dsp:nvSpPr>
      <dsp:spPr>
        <a:xfrm>
          <a:off x="2983399" y="980472"/>
          <a:ext cx="2127523" cy="2054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config file for the NER training</a:t>
          </a:r>
          <a:endParaRPr lang="en-IN" sz="1800" kern="1200" dirty="0"/>
        </a:p>
      </dsp:txBody>
      <dsp:txXfrm>
        <a:off x="3043570" y="1040643"/>
        <a:ext cx="2007181" cy="1934048"/>
      </dsp:txXfrm>
    </dsp:sp>
    <dsp:sp modelId="{C41757B1-DB73-4DEC-8527-1FE03B516677}">
      <dsp:nvSpPr>
        <dsp:cNvPr id="0" name=""/>
        <dsp:cNvSpPr/>
      </dsp:nvSpPr>
      <dsp:spPr>
        <a:xfrm>
          <a:off x="5323675" y="1743854"/>
          <a:ext cx="451035" cy="52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323675" y="1849379"/>
        <a:ext cx="315725" cy="316575"/>
      </dsp:txXfrm>
    </dsp:sp>
    <dsp:sp modelId="{FA0010B7-FEF1-4632-BC7E-CF79A823FE90}">
      <dsp:nvSpPr>
        <dsp:cNvPr id="0" name=""/>
        <dsp:cNvSpPr/>
      </dsp:nvSpPr>
      <dsp:spPr>
        <a:xfrm>
          <a:off x="5961932" y="980472"/>
          <a:ext cx="2127523" cy="2054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Than train the model on .</a:t>
          </a:r>
          <a:r>
            <a:rPr lang="en-US" sz="1800" kern="1200" dirty="0" err="1"/>
            <a:t>json</a:t>
          </a:r>
          <a:r>
            <a:rPr lang="en-US" sz="1800" kern="1200" dirty="0"/>
            <a:t> file of training data based on the config [classification task] </a:t>
          </a:r>
          <a:endParaRPr lang="en-IN" sz="1800" kern="1200" dirty="0"/>
        </a:p>
      </dsp:txBody>
      <dsp:txXfrm>
        <a:off x="6022103" y="1040643"/>
        <a:ext cx="2007181" cy="1934048"/>
      </dsp:txXfrm>
    </dsp:sp>
    <dsp:sp modelId="{0A215517-0B17-486C-945C-4DCB97D40EDF}">
      <dsp:nvSpPr>
        <dsp:cNvPr id="0" name=""/>
        <dsp:cNvSpPr/>
      </dsp:nvSpPr>
      <dsp:spPr>
        <a:xfrm>
          <a:off x="8302208" y="1743854"/>
          <a:ext cx="451035" cy="52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8302208" y="1849379"/>
        <a:ext cx="315725" cy="316575"/>
      </dsp:txXfrm>
    </dsp:sp>
    <dsp:sp modelId="{3565F105-C43A-4B98-9DBD-810C5E877D44}">
      <dsp:nvSpPr>
        <dsp:cNvPr id="0" name=""/>
        <dsp:cNvSpPr/>
      </dsp:nvSpPr>
      <dsp:spPr>
        <a:xfrm>
          <a:off x="8940465" y="980472"/>
          <a:ext cx="2127523" cy="2054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the model to find NER on the Resume to extract information</a:t>
          </a:r>
          <a:endParaRPr lang="en-IN" sz="1800" kern="1200" dirty="0"/>
        </a:p>
      </dsp:txBody>
      <dsp:txXfrm>
        <a:off x="9000636" y="1040643"/>
        <a:ext cx="2007181" cy="1934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B417-949A-C4C5-D3D2-381B72E1C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Resume Shortlisting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72E57-08F6-B376-84DA-CAD519A84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project is well suited for my skills and it has real life use cases that can be implemented in the real world </a:t>
            </a:r>
            <a:r>
              <a:rPr lang="en-US" dirty="0" err="1"/>
              <a:t>scenarioes</a:t>
            </a:r>
            <a:r>
              <a:rPr lang="en-US" dirty="0"/>
              <a:t> very useful when parsing through the large number of resumes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66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0462-278C-9992-B7CC-6CD12468F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done on the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2C120-4AFD-6489-6A10-64C4D23C0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Analytics Vidhya -https://www.youtube.com/live/Md6InwA00vw?si=CKw1wJPaPIUhyvpO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1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B337-61A0-EFF3-D4D0-77E984B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Flow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F7207E-53A4-AF4C-19E3-6A20E2A6F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911619"/>
              </p:ext>
            </p:extLst>
          </p:nvPr>
        </p:nvGraphicFramePr>
        <p:xfrm>
          <a:off x="838200" y="1407381"/>
          <a:ext cx="10515600" cy="2934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4C4ECA-CA71-B83F-1D17-1F483089EB0B}"/>
              </a:ext>
            </a:extLst>
          </p:cNvPr>
          <p:cNvSpPr txBox="1"/>
          <p:nvPr/>
        </p:nvSpPr>
        <p:spPr>
          <a:xfrm>
            <a:off x="1152939" y="1690688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Resume and Job Description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88138-50C9-EC5A-120A-07E7D58DC6FD}"/>
              </a:ext>
            </a:extLst>
          </p:cNvPr>
          <p:cNvSpPr txBox="1"/>
          <p:nvPr/>
        </p:nvSpPr>
        <p:spPr>
          <a:xfrm>
            <a:off x="1216550" y="4261899"/>
            <a:ext cx="341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Resume Parser Using Spacy</a:t>
            </a:r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E93C4F3-D8B2-5863-E11F-DDF586E59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003922"/>
              </p:ext>
            </p:extLst>
          </p:nvPr>
        </p:nvGraphicFramePr>
        <p:xfrm>
          <a:off x="623514" y="3760688"/>
          <a:ext cx="11072855" cy="401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9276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C50D-450C-5C98-BAEC-5D8C1473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9592-88DF-E6D5-151B-D6C83B05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Resume Cosine Similarity the </a:t>
            </a:r>
            <a:r>
              <a:rPr lang="en-US" dirty="0" err="1"/>
              <a:t>Aarchitecture</a:t>
            </a:r>
            <a:r>
              <a:rPr lang="en-US" dirty="0"/>
              <a:t> is the Pairwise </a:t>
            </a:r>
            <a:r>
              <a:rPr lang="en-US" dirty="0" err="1"/>
              <a:t>Dotproduct</a:t>
            </a:r>
            <a:r>
              <a:rPr lang="en-US" dirty="0"/>
              <a:t> on the Resume and Job Description on the preprocessed data </a:t>
            </a:r>
          </a:p>
          <a:p>
            <a:r>
              <a:rPr lang="en-US" dirty="0"/>
              <a:t>For Resume Parsing To train the NER spacy model we used Roberta Architecture as classification task then trained 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85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D2E6-FE87-220D-DC37-7726B1F0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65A64-55A3-EC91-11A4-2CA8329F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Resume Similarity</a:t>
            </a:r>
          </a:p>
          <a:p>
            <a:pPr marL="0" indent="0">
              <a:buNone/>
            </a:pPr>
            <a:r>
              <a:rPr lang="en-IN" dirty="0"/>
              <a:t>           array([0.0696201 , 0.03346601, 0.14620073])</a:t>
            </a:r>
          </a:p>
          <a:p>
            <a:pPr marL="0" indent="0">
              <a:buNone/>
            </a:pPr>
            <a:r>
              <a:rPr lang="en-IN" dirty="0"/>
              <a:t>The resumes are mine and another are my friends the accuracy is very low</a:t>
            </a:r>
          </a:p>
          <a:p>
            <a:r>
              <a:rPr lang="en-IN" dirty="0"/>
              <a:t>For Resume Parsing</a:t>
            </a:r>
          </a:p>
          <a:p>
            <a:pPr marL="0" indent="0">
              <a:buNone/>
            </a:pPr>
            <a:r>
              <a:rPr lang="en-IN" dirty="0"/>
              <a:t>    F1_score = 58.40</a:t>
            </a:r>
          </a:p>
          <a:p>
            <a:pPr marL="0" indent="0">
              <a:buNone/>
            </a:pPr>
            <a:r>
              <a:rPr lang="en-IN" dirty="0"/>
              <a:t>      precision=54.99 </a:t>
            </a:r>
          </a:p>
          <a:p>
            <a:pPr marL="0" indent="0">
              <a:buNone/>
            </a:pPr>
            <a:r>
              <a:rPr lang="en-IN" dirty="0"/>
              <a:t>    Recall =62.26   </a:t>
            </a:r>
          </a:p>
        </p:txBody>
      </p:sp>
    </p:spTree>
    <p:extLst>
      <p:ext uri="{BB962C8B-B14F-4D97-AF65-F5344CB8AC3E}">
        <p14:creationId xmlns:p14="http://schemas.microsoft.com/office/powerpoint/2010/main" val="14196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8867-430D-19B0-56F3-54E17769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B918-441F-F325-0468-2D3FBADD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422"/>
          </a:xfrm>
        </p:spPr>
        <p:txBody>
          <a:bodyPr/>
          <a:lstStyle/>
          <a:p>
            <a:r>
              <a:rPr lang="en-US" dirty="0"/>
              <a:t>Resume Parsing</a:t>
            </a:r>
          </a:p>
          <a:p>
            <a:pPr marL="0" indent="0">
              <a:buNone/>
            </a:pPr>
            <a:r>
              <a:rPr lang="en-US" dirty="0"/>
              <a:t>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ACBA8-CCB2-8289-4430-7B58B66D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78" y="2317529"/>
            <a:ext cx="7458324" cy="2580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A4840-A27C-A6AF-3F9C-C4FDBB1598C3}"/>
              </a:ext>
            </a:extLst>
          </p:cNvPr>
          <p:cNvSpPr txBox="1"/>
          <p:nvPr/>
        </p:nvSpPr>
        <p:spPr>
          <a:xfrm>
            <a:off x="1081378" y="5104653"/>
            <a:ext cx="2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 similarity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77625-810E-2B4B-2557-CF26B729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71" y="5680399"/>
            <a:ext cx="8729414" cy="10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8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24C3-BB95-1260-FBA0-A11DCC23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55EB-8E78-6E22-6751-E8BBC00C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that I created give you how similar the resume is to the Job description required </a:t>
            </a:r>
          </a:p>
          <a:p>
            <a:r>
              <a:rPr lang="en-US" dirty="0"/>
              <a:t>It helps you extract the </a:t>
            </a:r>
            <a:r>
              <a:rPr lang="en-US" dirty="0" err="1"/>
              <a:t>relavent</a:t>
            </a:r>
            <a:r>
              <a:rPr lang="en-US" dirty="0"/>
              <a:t> information from the data for </a:t>
            </a:r>
            <a:r>
              <a:rPr lang="en-US" dirty="0" err="1"/>
              <a:t>Analysing</a:t>
            </a:r>
            <a:r>
              <a:rPr lang="en-US" dirty="0"/>
              <a:t> the resume rather than going through the entire resume</a:t>
            </a:r>
          </a:p>
          <a:p>
            <a:r>
              <a:rPr lang="en-US" dirty="0"/>
              <a:t>It helps organizations to extract resumes </a:t>
            </a:r>
            <a:r>
              <a:rPr lang="en-US" dirty="0" err="1"/>
              <a:t>relevent</a:t>
            </a:r>
            <a:r>
              <a:rPr lang="en-US" dirty="0"/>
              <a:t> from the vast range of resumes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48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2898-951E-6081-AA6E-DDA0BF1A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41C0-7DE0-1783-5802-967C583F6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467644" cy="4351338"/>
          </a:xfrm>
        </p:spPr>
        <p:txBody>
          <a:bodyPr/>
          <a:lstStyle/>
          <a:p>
            <a:r>
              <a:rPr lang="en-US" dirty="0"/>
              <a:t>Git hub link –</a:t>
            </a:r>
          </a:p>
          <a:p>
            <a:pPr marL="0" indent="0">
              <a:buNone/>
            </a:pPr>
            <a:r>
              <a:rPr lang="en-US" dirty="0"/>
              <a:t>    https://github.com/pranav-tec/Automated_Resume_Shortlisting/tree/main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31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307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Automated Resume Shortlisting</vt:lpstr>
      <vt:lpstr>Research done on the project </vt:lpstr>
      <vt:lpstr>Algorithm Flow</vt:lpstr>
      <vt:lpstr>Architecture</vt:lpstr>
      <vt:lpstr>Model Validation</vt:lpstr>
      <vt:lpstr>Final outcome</vt:lpstr>
      <vt:lpstr>Potential benefits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Resume Shortlisting</dc:title>
  <dc:creator>chakilam nagapranav</dc:creator>
  <cp:lastModifiedBy>chakilam nagapranav</cp:lastModifiedBy>
  <cp:revision>1</cp:revision>
  <dcterms:created xsi:type="dcterms:W3CDTF">2024-02-22T13:13:51Z</dcterms:created>
  <dcterms:modified xsi:type="dcterms:W3CDTF">2024-02-22T14:33:11Z</dcterms:modified>
</cp:coreProperties>
</file>