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E7F-CB60-3741-05C3-ECB8D751A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model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B1DE1-F2A8-C7CC-2A08-7B8232F8D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= nagapranav chakilam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8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C8E6-C535-24E6-8CE3-F5AA64D1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2A47-B71B-131A-E499-1526E2CC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C869-444E-8712-A980-EBCE164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351D-76B7-8C8B-2E19-8819423D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about to find on what cases the customers remove their subscription </a:t>
            </a:r>
            <a:r>
              <a:rPr lang="en-US" dirty="0" err="1"/>
              <a:t>frm</a:t>
            </a:r>
            <a:r>
              <a:rPr lang="en-US" dirty="0"/>
              <a:t> the companies</a:t>
            </a:r>
          </a:p>
          <a:p>
            <a:r>
              <a:rPr lang="en-US" dirty="0"/>
              <a:t>The internet data subscription companies are in a competition to provide their customers with regular subscription prices to attract more customers</a:t>
            </a:r>
          </a:p>
          <a:p>
            <a:r>
              <a:rPr lang="en-US" dirty="0"/>
              <a:t>This model prediction helps in recognizing on what cases the customers expire their subscriptions</a:t>
            </a:r>
          </a:p>
          <a:p>
            <a:r>
              <a:rPr lang="en-US" dirty="0"/>
              <a:t>It is a real life crisis problem solver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84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C9FF-55DC-FBF4-B238-C09E4584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4E7B-EFD4-B9D4-0215-BA454E41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with any ML algorithm such that it yield high accuracy</a:t>
            </a:r>
          </a:p>
          <a:p>
            <a:r>
              <a:rPr lang="en-US" dirty="0"/>
              <a:t>Remove the features from the dataset that are not useful</a:t>
            </a:r>
          </a:p>
          <a:p>
            <a:r>
              <a:rPr lang="en-US" dirty="0"/>
              <a:t>Treating missing values and outliers</a:t>
            </a:r>
          </a:p>
          <a:p>
            <a:r>
              <a:rPr lang="en-US" dirty="0"/>
              <a:t>Use EDA to understand the how data is changing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81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4DEF-BF15-286C-FFC9-58C949C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C64D-EB5A-DC64-CD08-EC4FEB72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columns id, person id, </a:t>
            </a:r>
            <a:r>
              <a:rPr lang="en-US" dirty="0" err="1"/>
              <a:t>age,gender,bill,subscription</a:t>
            </a:r>
            <a:r>
              <a:rPr lang="en-US" dirty="0"/>
              <a:t> </a:t>
            </a:r>
            <a:r>
              <a:rPr lang="en-US" dirty="0" err="1"/>
              <a:t>length,location</a:t>
            </a:r>
            <a:r>
              <a:rPr lang="en-US" dirty="0"/>
              <a:t> and churn</a:t>
            </a:r>
          </a:p>
          <a:p>
            <a:r>
              <a:rPr lang="en-US" dirty="0"/>
              <a:t>The target variable is churn we need to predict weather the person will terminate his subscription are not</a:t>
            </a:r>
          </a:p>
          <a:p>
            <a:r>
              <a:rPr lang="en-US" dirty="0"/>
              <a:t>It has one lakh data entries in it </a:t>
            </a:r>
          </a:p>
          <a:p>
            <a:r>
              <a:rPr lang="en-US" dirty="0"/>
              <a:t>We are going to use supervised approach to train and predict model</a:t>
            </a:r>
          </a:p>
          <a:p>
            <a:r>
              <a:rPr lang="en-US" dirty="0"/>
              <a:t>The algorithms used are logistic </a:t>
            </a:r>
            <a:r>
              <a:rPr lang="en-US" dirty="0" err="1"/>
              <a:t>classifier,ridge</a:t>
            </a:r>
            <a:r>
              <a:rPr lang="en-US" dirty="0"/>
              <a:t> </a:t>
            </a:r>
            <a:r>
              <a:rPr lang="en-US" dirty="0" err="1"/>
              <a:t>classifier,random</a:t>
            </a:r>
            <a:r>
              <a:rPr lang="en-US" dirty="0"/>
              <a:t> forest </a:t>
            </a:r>
            <a:r>
              <a:rPr lang="en-US" dirty="0" err="1"/>
              <a:t>classifier,ANN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82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9BAC-AF04-5485-E988-CF0C55D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8578-5C1A-C5C5-F8C1-E3E8B73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data is preprocessed by finding missing values and outliers . But the data has no outliers or missing values</a:t>
            </a:r>
          </a:p>
          <a:p>
            <a:r>
              <a:rPr lang="en-US" dirty="0"/>
              <a:t>The columns ID and name has no significance in training so they are dropped</a:t>
            </a:r>
          </a:p>
          <a:p>
            <a:r>
              <a:rPr lang="en-US" dirty="0"/>
              <a:t>The categorical variables are converted to numerical using </a:t>
            </a:r>
            <a:r>
              <a:rPr lang="en-US" dirty="0" err="1"/>
              <a:t>pd.get_dummies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train_test_split</a:t>
            </a:r>
            <a:r>
              <a:rPr lang="en-US" dirty="0"/>
              <a:t> the data is split in 6:4 for training and testing</a:t>
            </a:r>
          </a:p>
          <a:p>
            <a:r>
              <a:rPr lang="en-US" dirty="0"/>
              <a:t>The data is scaled using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/>
              <a:t>The data is then used to train the model </a:t>
            </a:r>
          </a:p>
          <a:p>
            <a:r>
              <a:rPr lang="en-US" dirty="0"/>
              <a:t>It is used to train on models ridge </a:t>
            </a:r>
            <a:r>
              <a:rPr lang="en-US" dirty="0" err="1"/>
              <a:t>classifier,randomforestclassifier,ann</a:t>
            </a:r>
            <a:r>
              <a:rPr lang="en-US" dirty="0"/>
              <a:t>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19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355A-A0F8-DDCD-9B58-E2C082EF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30D9-F4DD-D0F4-1A72-E25B9369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metrics used to evaluate the model is Accuracy</a:t>
            </a:r>
          </a:p>
          <a:p>
            <a:r>
              <a:rPr lang="en-US" dirty="0"/>
              <a:t>Ridge = 0.50335,randomforrestclassifier = 0.49565,ann = 0.5123</a:t>
            </a:r>
          </a:p>
          <a:p>
            <a:r>
              <a:rPr lang="en-US" dirty="0" err="1"/>
              <a:t>So,the</a:t>
            </a:r>
            <a:r>
              <a:rPr lang="en-US" dirty="0"/>
              <a:t> </a:t>
            </a:r>
            <a:r>
              <a:rPr lang="en-US" dirty="0" err="1"/>
              <a:t>ann</a:t>
            </a:r>
            <a:r>
              <a:rPr lang="en-US" dirty="0"/>
              <a:t> has given the </a:t>
            </a:r>
            <a:r>
              <a:rPr lang="en-US"/>
              <a:t>better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33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</TotalTime>
  <Words>323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Customer churn model prediction</vt:lpstr>
      <vt:lpstr>agenda</vt:lpstr>
      <vt:lpstr>abstract</vt:lpstr>
      <vt:lpstr>objective</vt:lpstr>
      <vt:lpstr>introduction</vt:lpstr>
      <vt:lpstr>Model building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model prediction</dc:title>
  <dc:creator>chakilam nagapranav</dc:creator>
  <cp:lastModifiedBy>chakilam nagapranav</cp:lastModifiedBy>
  <cp:revision>1</cp:revision>
  <dcterms:created xsi:type="dcterms:W3CDTF">2023-09-04T15:09:10Z</dcterms:created>
  <dcterms:modified xsi:type="dcterms:W3CDTF">2023-09-04T16:03:44Z</dcterms:modified>
</cp:coreProperties>
</file>