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2" r:id="rId15"/>
    <p:sldId id="2146847055" r:id="rId16"/>
    <p:sldId id="2146847061" r:id="rId17"/>
    <p:sldId id="2146847059" r:id="rId18"/>
    <p:sldId id="2146847069" r:id="rId19"/>
    <p:sldId id="2146847070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0246BD-8159-44E9-9CB3-49436AC075F3}" v="33" dt="2025-07-31T18:02:33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v Gaikwad" userId="04ad90d428a26fe0" providerId="LiveId" clId="{B40246BD-8159-44E9-9CB3-49436AC075F3}"/>
    <pc:docChg chg="undo custSel addSld delSld modSld sldOrd">
      <pc:chgData name="Pranav Gaikwad" userId="04ad90d428a26fe0" providerId="LiveId" clId="{B40246BD-8159-44E9-9CB3-49436AC075F3}" dt="2025-07-31T18:11:50.287" v="909" actId="47"/>
      <pc:docMkLst>
        <pc:docMk/>
      </pc:docMkLst>
      <pc:sldChg chg="modSp mod">
        <pc:chgData name="Pranav Gaikwad" userId="04ad90d428a26fe0" providerId="LiveId" clId="{B40246BD-8159-44E9-9CB3-49436AC075F3}" dt="2025-07-31T18:11:09.007" v="908" actId="20577"/>
        <pc:sldMkLst>
          <pc:docMk/>
          <pc:sldMk cId="953325580" sldId="256"/>
        </pc:sldMkLst>
        <pc:spChg chg="mod">
          <ac:chgData name="Pranav Gaikwad" userId="04ad90d428a26fe0" providerId="LiveId" clId="{B40246BD-8159-44E9-9CB3-49436AC075F3}" dt="2025-07-31T18:10:24.854" v="892" actId="14100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Pranav Gaikwad" userId="04ad90d428a26fe0" providerId="LiveId" clId="{B40246BD-8159-44E9-9CB3-49436AC075F3}" dt="2025-07-31T17:18:53.956" v="4" actId="20577"/>
          <ac:spMkLst>
            <pc:docMk/>
            <pc:sldMk cId="953325580" sldId="256"/>
            <ac:spMk id="3" creationId="{00000000-0000-0000-0000-000000000000}"/>
          </ac:spMkLst>
        </pc:spChg>
        <pc:spChg chg="mod">
          <ac:chgData name="Pranav Gaikwad" userId="04ad90d428a26fe0" providerId="LiveId" clId="{B40246BD-8159-44E9-9CB3-49436AC075F3}" dt="2025-07-31T18:11:09.007" v="908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addSp delSp modSp mod">
        <pc:chgData name="Pranav Gaikwad" userId="04ad90d428a26fe0" providerId="LiveId" clId="{B40246BD-8159-44E9-9CB3-49436AC075F3}" dt="2025-07-31T17:35:19.584" v="364" actId="20577"/>
        <pc:sldMkLst>
          <pc:docMk/>
          <pc:sldMk cId="1186421160" sldId="262"/>
        </pc:sldMkLst>
        <pc:spChg chg="del mod">
          <ac:chgData name="Pranav Gaikwad" userId="04ad90d428a26fe0" providerId="LiveId" clId="{B40246BD-8159-44E9-9CB3-49436AC075F3}" dt="2025-07-31T17:24:03.455" v="225" actId="478"/>
          <ac:spMkLst>
            <pc:docMk/>
            <pc:sldMk cId="1186421160" sldId="262"/>
            <ac:spMk id="2" creationId="{8FEE4A9C-3F57-7DA7-91FD-715C3FB47F93}"/>
          </ac:spMkLst>
        </pc:spChg>
        <pc:spChg chg="add">
          <ac:chgData name="Pranav Gaikwad" userId="04ad90d428a26fe0" providerId="LiveId" clId="{B40246BD-8159-44E9-9CB3-49436AC075F3}" dt="2025-07-31T17:23:32.811" v="217"/>
          <ac:spMkLst>
            <pc:docMk/>
            <pc:sldMk cId="1186421160" sldId="262"/>
            <ac:spMk id="3" creationId="{0DE33867-8D19-4ACA-E1A7-D5C6FADA12BE}"/>
          </ac:spMkLst>
        </pc:spChg>
        <pc:spChg chg="add">
          <ac:chgData name="Pranav Gaikwad" userId="04ad90d428a26fe0" providerId="LiveId" clId="{B40246BD-8159-44E9-9CB3-49436AC075F3}" dt="2025-07-31T17:23:40.966" v="220"/>
          <ac:spMkLst>
            <pc:docMk/>
            <pc:sldMk cId="1186421160" sldId="262"/>
            <ac:spMk id="4" creationId="{4FE6E53F-AC96-75B2-BB6C-753C0AE0A702}"/>
          </ac:spMkLst>
        </pc:spChg>
        <pc:spChg chg="add del mod">
          <ac:chgData name="Pranav Gaikwad" userId="04ad90d428a26fe0" providerId="LiveId" clId="{B40246BD-8159-44E9-9CB3-49436AC075F3}" dt="2025-07-31T17:24:23.370" v="231"/>
          <ac:spMkLst>
            <pc:docMk/>
            <pc:sldMk cId="1186421160" sldId="262"/>
            <ac:spMk id="6" creationId="{2E4A3120-212B-8731-C10A-5E83C078C4C5}"/>
          </ac:spMkLst>
        </pc:spChg>
        <pc:spChg chg="add">
          <ac:chgData name="Pranav Gaikwad" userId="04ad90d428a26fe0" providerId="LiveId" clId="{B40246BD-8159-44E9-9CB3-49436AC075F3}" dt="2025-07-31T17:24:11.949" v="227"/>
          <ac:spMkLst>
            <pc:docMk/>
            <pc:sldMk cId="1186421160" sldId="262"/>
            <ac:spMk id="7" creationId="{CC2B3915-61FA-8F4C-2BAF-CDBE50842410}"/>
          </ac:spMkLst>
        </pc:spChg>
        <pc:spChg chg="add mod">
          <ac:chgData name="Pranav Gaikwad" userId="04ad90d428a26fe0" providerId="LiveId" clId="{B40246BD-8159-44E9-9CB3-49436AC075F3}" dt="2025-07-31T17:24:41.313" v="233" actId="20577"/>
          <ac:spMkLst>
            <pc:docMk/>
            <pc:sldMk cId="1186421160" sldId="262"/>
            <ac:spMk id="8" creationId="{0E16980C-AFDD-D88A-262B-C21716A22DB6}"/>
          </ac:spMkLst>
        </pc:spChg>
        <pc:spChg chg="add del mod">
          <ac:chgData name="Pranav Gaikwad" userId="04ad90d428a26fe0" providerId="LiveId" clId="{B40246BD-8159-44E9-9CB3-49436AC075F3}" dt="2025-07-31T17:25:11.635" v="242"/>
          <ac:spMkLst>
            <pc:docMk/>
            <pc:sldMk cId="1186421160" sldId="262"/>
            <ac:spMk id="9" creationId="{CAF6DEA1-08AC-1149-B837-357789687847}"/>
          </ac:spMkLst>
        </pc:spChg>
        <pc:spChg chg="add del mod">
          <ac:chgData name="Pranav Gaikwad" userId="04ad90d428a26fe0" providerId="LiveId" clId="{B40246BD-8159-44E9-9CB3-49436AC075F3}" dt="2025-07-31T17:30:57.390" v="246" actId="478"/>
          <ac:spMkLst>
            <pc:docMk/>
            <pc:sldMk cId="1186421160" sldId="262"/>
            <ac:spMk id="11" creationId="{8769D14D-0473-E79E-13C9-CCFD3F2CAF99}"/>
          </ac:spMkLst>
        </pc:spChg>
        <pc:spChg chg="add del mod">
          <ac:chgData name="Pranav Gaikwad" userId="04ad90d428a26fe0" providerId="LiveId" clId="{B40246BD-8159-44E9-9CB3-49436AC075F3}" dt="2025-07-31T17:35:19.584" v="364" actId="20577"/>
          <ac:spMkLst>
            <pc:docMk/>
            <pc:sldMk cId="1186421160" sldId="262"/>
            <ac:spMk id="13" creationId="{1C41A6B3-B887-2D92-B76F-7F8382BB3360}"/>
          </ac:spMkLst>
        </pc:spChg>
      </pc:sldChg>
      <pc:sldChg chg="addSp delSp modSp mod">
        <pc:chgData name="Pranav Gaikwad" userId="04ad90d428a26fe0" providerId="LiveId" clId="{B40246BD-8159-44E9-9CB3-49436AC075F3}" dt="2025-07-31T17:42:34.425" v="614" actId="20577"/>
        <pc:sldMkLst>
          <pc:docMk/>
          <pc:sldMk cId="3210358481" sldId="263"/>
        </pc:sldMkLst>
        <pc:spChg chg="del mod">
          <ac:chgData name="Pranav Gaikwad" userId="04ad90d428a26fe0" providerId="LiveId" clId="{B40246BD-8159-44E9-9CB3-49436AC075F3}" dt="2025-07-31T17:35:51.724" v="366"/>
          <ac:spMkLst>
            <pc:docMk/>
            <pc:sldMk cId="3210358481" sldId="263"/>
            <ac:spMk id="2" creationId="{E041FD9D-DF07-9C37-1E61-1D920E0EF1D4}"/>
          </ac:spMkLst>
        </pc:spChg>
        <pc:spChg chg="add mod">
          <ac:chgData name="Pranav Gaikwad" userId="04ad90d428a26fe0" providerId="LiveId" clId="{B40246BD-8159-44E9-9CB3-49436AC075F3}" dt="2025-07-31T17:42:34.425" v="614" actId="20577"/>
          <ac:spMkLst>
            <pc:docMk/>
            <pc:sldMk cId="3210358481" sldId="263"/>
            <ac:spMk id="3" creationId="{CE107FE5-ED75-43A9-C449-7523A6987C70}"/>
          </ac:spMkLst>
        </pc:spChg>
      </pc:sldChg>
      <pc:sldChg chg="addSp delSp modSp mod">
        <pc:chgData name="Pranav Gaikwad" userId="04ad90d428a26fe0" providerId="LiveId" clId="{B40246BD-8159-44E9-9CB3-49436AC075F3}" dt="2025-07-31T17:42:10.977" v="562" actId="5793"/>
        <pc:sldMkLst>
          <pc:docMk/>
          <pc:sldMk cId="3202024527" sldId="265"/>
        </pc:sldMkLst>
        <pc:spChg chg="del mod">
          <ac:chgData name="Pranav Gaikwad" userId="04ad90d428a26fe0" providerId="LiveId" clId="{B40246BD-8159-44E9-9CB3-49436AC075F3}" dt="2025-07-31T17:38:37.090" v="391" actId="478"/>
          <ac:spMkLst>
            <pc:docMk/>
            <pc:sldMk cId="3202024527" sldId="265"/>
            <ac:spMk id="2" creationId="{C4FFAF3C-BA60-9181-132C-C36C403AAEA7}"/>
          </ac:spMkLst>
        </pc:spChg>
        <pc:spChg chg="add">
          <ac:chgData name="Pranav Gaikwad" userId="04ad90d428a26fe0" providerId="LiveId" clId="{B40246BD-8159-44E9-9CB3-49436AC075F3}" dt="2025-07-31T17:38:30.953" v="388"/>
          <ac:spMkLst>
            <pc:docMk/>
            <pc:sldMk cId="3202024527" sldId="265"/>
            <ac:spMk id="3" creationId="{4FE616EE-E4A6-3ADA-24BB-5867C543020D}"/>
          </ac:spMkLst>
        </pc:spChg>
        <pc:spChg chg="add del mod">
          <ac:chgData name="Pranav Gaikwad" userId="04ad90d428a26fe0" providerId="LiveId" clId="{B40246BD-8159-44E9-9CB3-49436AC075F3}" dt="2025-07-31T17:38:50.576" v="397"/>
          <ac:spMkLst>
            <pc:docMk/>
            <pc:sldMk cId="3202024527" sldId="265"/>
            <ac:spMk id="4" creationId="{0350AD64-7364-65FE-F191-FED0D3F10FA4}"/>
          </ac:spMkLst>
        </pc:spChg>
        <pc:spChg chg="add del mod">
          <ac:chgData name="Pranav Gaikwad" userId="04ad90d428a26fe0" providerId="LiveId" clId="{B40246BD-8159-44E9-9CB3-49436AC075F3}" dt="2025-07-31T17:38:50.578" v="399"/>
          <ac:spMkLst>
            <pc:docMk/>
            <pc:sldMk cId="3202024527" sldId="265"/>
            <ac:spMk id="6" creationId="{51876F71-0F5B-AA97-857E-E4E2B05C5D38}"/>
          </ac:spMkLst>
        </pc:spChg>
        <pc:spChg chg="add mod">
          <ac:chgData name="Pranav Gaikwad" userId="04ad90d428a26fe0" providerId="LiveId" clId="{B40246BD-8159-44E9-9CB3-49436AC075F3}" dt="2025-07-31T17:42:10.977" v="562" actId="5793"/>
          <ac:spMkLst>
            <pc:docMk/>
            <pc:sldMk cId="3202024527" sldId="265"/>
            <ac:spMk id="8" creationId="{FA106498-80F6-5E9B-4B15-A808B38FBD8B}"/>
          </ac:spMkLst>
        </pc:spChg>
      </pc:sldChg>
      <pc:sldChg chg="addSp delSp modSp mod ord">
        <pc:chgData name="Pranav Gaikwad" userId="04ad90d428a26fe0" providerId="LiveId" clId="{B40246BD-8159-44E9-9CB3-49436AC075F3}" dt="2025-07-31T18:03:40.253" v="799" actId="20577"/>
        <pc:sldMkLst>
          <pc:docMk/>
          <pc:sldMk cId="614882681" sldId="2146847055"/>
        </pc:sldMkLst>
        <pc:spChg chg="add mod">
          <ac:chgData name="Pranav Gaikwad" userId="04ad90d428a26fe0" providerId="LiveId" clId="{B40246BD-8159-44E9-9CB3-49436AC075F3}" dt="2025-07-31T18:03:40.253" v="799" actId="20577"/>
          <ac:spMkLst>
            <pc:docMk/>
            <pc:sldMk cId="614882681" sldId="2146847055"/>
            <ac:spMk id="2" creationId="{B24EDEED-16B4-5680-6D44-8AC09403CF30}"/>
          </ac:spMkLst>
        </pc:spChg>
        <pc:spChg chg="del mod">
          <ac:chgData name="Pranav Gaikwad" userId="04ad90d428a26fe0" providerId="LiveId" clId="{B40246BD-8159-44E9-9CB3-49436AC075F3}" dt="2025-07-31T18:02:33.038" v="781"/>
          <ac:spMkLst>
            <pc:docMk/>
            <pc:sldMk cId="614882681" sldId="2146847055"/>
            <ac:spMk id="3" creationId="{A6638FD1-D00E-E75B-705C-564F06D93D7B}"/>
          </ac:spMkLst>
        </pc:spChg>
      </pc:sldChg>
      <pc:sldChg chg="addSp delSp modSp mod">
        <pc:chgData name="Pranav Gaikwad" userId="04ad90d428a26fe0" providerId="LiveId" clId="{B40246BD-8159-44E9-9CB3-49436AC075F3}" dt="2025-07-31T17:42:00.253" v="556" actId="1076"/>
        <pc:sldMkLst>
          <pc:docMk/>
          <pc:sldMk cId="3819043843" sldId="2146847057"/>
        </pc:sldMkLst>
        <pc:spChg chg="del mod">
          <ac:chgData name="Pranav Gaikwad" userId="04ad90d428a26fe0" providerId="LiveId" clId="{B40246BD-8159-44E9-9CB3-49436AC075F3}" dt="2025-07-31T17:41:08.970" v="546"/>
          <ac:spMkLst>
            <pc:docMk/>
            <pc:sldMk cId="3819043843" sldId="2146847057"/>
            <ac:spMk id="3" creationId="{AB679E23-F86A-AFA9-FE9C-7F5A518E8198}"/>
          </ac:spMkLst>
        </pc:spChg>
        <pc:spChg chg="add">
          <ac:chgData name="Pranav Gaikwad" userId="04ad90d428a26fe0" providerId="LiveId" clId="{B40246BD-8159-44E9-9CB3-49436AC075F3}" dt="2025-07-31T17:41:03.496" v="543"/>
          <ac:spMkLst>
            <pc:docMk/>
            <pc:sldMk cId="3819043843" sldId="2146847057"/>
            <ac:spMk id="4" creationId="{6D08DA91-D5AC-0516-7C86-A70FE93148B9}"/>
          </ac:spMkLst>
        </pc:spChg>
        <pc:spChg chg="add mod">
          <ac:chgData name="Pranav Gaikwad" userId="04ad90d428a26fe0" providerId="LiveId" clId="{B40246BD-8159-44E9-9CB3-49436AC075F3}" dt="2025-07-31T17:42:00.253" v="556" actId="1076"/>
          <ac:spMkLst>
            <pc:docMk/>
            <pc:sldMk cId="3819043843" sldId="2146847057"/>
            <ac:spMk id="5" creationId="{2931A719-E34C-0EB0-2449-9F68A73CE0E1}"/>
          </ac:spMkLst>
        </pc:spChg>
      </pc:sldChg>
      <pc:sldChg chg="addSp delSp modSp mod">
        <pc:chgData name="Pranav Gaikwad" userId="04ad90d428a26fe0" providerId="LiveId" clId="{B40246BD-8159-44E9-9CB3-49436AC075F3}" dt="2025-07-31T17:37:48.464" v="387" actId="255"/>
        <pc:sldMkLst>
          <pc:docMk/>
          <pc:sldMk cId="1366800925" sldId="2146847058"/>
        </pc:sldMkLst>
        <pc:spChg chg="del mod">
          <ac:chgData name="Pranav Gaikwad" userId="04ad90d428a26fe0" providerId="LiveId" clId="{B40246BD-8159-44E9-9CB3-49436AC075F3}" dt="2025-07-31T17:37:06.604" v="374"/>
          <ac:spMkLst>
            <pc:docMk/>
            <pc:sldMk cId="1366800925" sldId="2146847058"/>
            <ac:spMk id="3" creationId="{40B9234A-56AB-47BB-E0BD-725AF6684B23}"/>
          </ac:spMkLst>
        </pc:spChg>
        <pc:spChg chg="add mod">
          <ac:chgData name="Pranav Gaikwad" userId="04ad90d428a26fe0" providerId="LiveId" clId="{B40246BD-8159-44E9-9CB3-49436AC075F3}" dt="2025-07-31T17:37:48.464" v="387" actId="255"/>
          <ac:spMkLst>
            <pc:docMk/>
            <pc:sldMk cId="1366800925" sldId="2146847058"/>
            <ac:spMk id="4" creationId="{BBC0DB4A-E744-CFFC-BEF0-3BE78F15575F}"/>
          </ac:spMkLst>
        </pc:spChg>
      </pc:sldChg>
      <pc:sldChg chg="addSp delSp modSp mod">
        <pc:chgData name="Pranav Gaikwad" userId="04ad90d428a26fe0" providerId="LiveId" clId="{B40246BD-8159-44E9-9CB3-49436AC075F3}" dt="2025-07-31T18:05:14.081" v="859" actId="1076"/>
        <pc:sldMkLst>
          <pc:docMk/>
          <pc:sldMk cId="384733178" sldId="2146847059"/>
        </pc:sldMkLst>
        <pc:spChg chg="del mod">
          <ac:chgData name="Pranav Gaikwad" userId="04ad90d428a26fe0" providerId="LiveId" clId="{B40246BD-8159-44E9-9CB3-49436AC075F3}" dt="2025-07-31T18:05:07.001" v="858" actId="22"/>
          <ac:spMkLst>
            <pc:docMk/>
            <pc:sldMk cId="384733178" sldId="2146847059"/>
            <ac:spMk id="3" creationId="{177D9613-6E93-8A63-8EC7-750760D77FD8}"/>
          </ac:spMkLst>
        </pc:spChg>
        <pc:picChg chg="add mod ord">
          <ac:chgData name="Pranav Gaikwad" userId="04ad90d428a26fe0" providerId="LiveId" clId="{B40246BD-8159-44E9-9CB3-49436AC075F3}" dt="2025-07-31T18:05:14.081" v="859" actId="1076"/>
          <ac:picMkLst>
            <pc:docMk/>
            <pc:sldMk cId="384733178" sldId="2146847059"/>
            <ac:picMk id="5" creationId="{506E7965-72F6-DA93-B9F8-207FEA331057}"/>
          </ac:picMkLst>
        </pc:picChg>
      </pc:sldChg>
      <pc:sldChg chg="addSp delSp modSp mod">
        <pc:chgData name="Pranav Gaikwad" userId="04ad90d428a26fe0" providerId="LiveId" clId="{B40246BD-8159-44E9-9CB3-49436AC075F3}" dt="2025-07-31T17:46:17.629" v="625" actId="1076"/>
        <pc:sldMkLst>
          <pc:docMk/>
          <pc:sldMk cId="2083715239" sldId="2146847060"/>
        </pc:sldMkLst>
        <pc:spChg chg="add del mod">
          <ac:chgData name="Pranav Gaikwad" userId="04ad90d428a26fe0" providerId="LiveId" clId="{B40246BD-8159-44E9-9CB3-49436AC075F3}" dt="2025-07-31T17:46:15.470" v="624"/>
          <ac:spMkLst>
            <pc:docMk/>
            <pc:sldMk cId="2083715239" sldId="2146847060"/>
            <ac:spMk id="4" creationId="{EBCE8AA2-9562-A284-F4F4-92E31B2F392A}"/>
          </ac:spMkLst>
        </pc:spChg>
        <pc:picChg chg="add mod">
          <ac:chgData name="Pranav Gaikwad" userId="04ad90d428a26fe0" providerId="LiveId" clId="{B40246BD-8159-44E9-9CB3-49436AC075F3}" dt="2025-07-31T17:46:17.629" v="625" actId="1076"/>
          <ac:picMkLst>
            <pc:docMk/>
            <pc:sldMk cId="2083715239" sldId="2146847060"/>
            <ac:picMk id="5" creationId="{E368DA5E-FAB4-4BF7-37DC-0E02CF7BCDDC}"/>
          </ac:picMkLst>
        </pc:picChg>
        <pc:picChg chg="del">
          <ac:chgData name="Pranav Gaikwad" userId="04ad90d428a26fe0" providerId="LiveId" clId="{B40246BD-8159-44E9-9CB3-49436AC075F3}" dt="2025-07-31T17:45:26.367" v="623" actId="478"/>
          <ac:picMkLst>
            <pc:docMk/>
            <pc:sldMk cId="2083715239" sldId="2146847060"/>
            <ac:picMk id="9" creationId="{B585371A-5E60-DF5B-ECF8-E4CE137EA724}"/>
          </ac:picMkLst>
        </pc:picChg>
      </pc:sldChg>
      <pc:sldChg chg="modSp mod">
        <pc:chgData name="Pranav Gaikwad" userId="04ad90d428a26fe0" providerId="LiveId" clId="{B40246BD-8159-44E9-9CB3-49436AC075F3}" dt="2025-07-31T17:59:28.596" v="777" actId="255"/>
        <pc:sldMkLst>
          <pc:docMk/>
          <pc:sldMk cId="2230664768" sldId="2146847061"/>
        </pc:sldMkLst>
        <pc:spChg chg="mod">
          <ac:chgData name="Pranav Gaikwad" userId="04ad90d428a26fe0" providerId="LiveId" clId="{B40246BD-8159-44E9-9CB3-49436AC075F3}" dt="2025-07-31T17:59:28.596" v="777" actId="255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Pranav Gaikwad" userId="04ad90d428a26fe0" providerId="LiveId" clId="{B40246BD-8159-44E9-9CB3-49436AC075F3}" dt="2025-07-31T17:49:05.759" v="711" actId="20577"/>
        <pc:sldMkLst>
          <pc:docMk/>
          <pc:sldMk cId="4233882376" sldId="2146847062"/>
        </pc:sldMkLst>
        <pc:spChg chg="mod">
          <ac:chgData name="Pranav Gaikwad" userId="04ad90d428a26fe0" providerId="LiveId" clId="{B40246BD-8159-44E9-9CB3-49436AC075F3}" dt="2025-07-31T17:49:05.759" v="711" actId="20577"/>
          <ac:spMkLst>
            <pc:docMk/>
            <pc:sldMk cId="4233882376" sldId="2146847062"/>
            <ac:spMk id="3" creationId="{D4974547-DF1B-77BB-E545-9344EDB9AD3F}"/>
          </ac:spMkLst>
        </pc:spChg>
      </pc:sldChg>
      <pc:sldChg chg="addSp delSp modSp mod">
        <pc:chgData name="Pranav Gaikwad" userId="04ad90d428a26fe0" providerId="LiveId" clId="{B40246BD-8159-44E9-9CB3-49436AC075F3}" dt="2025-07-31T17:47:45.670" v="645" actId="1076"/>
        <pc:sldMkLst>
          <pc:docMk/>
          <pc:sldMk cId="4068668583" sldId="2146847066"/>
        </pc:sldMkLst>
        <pc:picChg chg="add mod">
          <ac:chgData name="Pranav Gaikwad" userId="04ad90d428a26fe0" providerId="LiveId" clId="{B40246BD-8159-44E9-9CB3-49436AC075F3}" dt="2025-07-31T17:47:45.670" v="645" actId="1076"/>
          <ac:picMkLst>
            <pc:docMk/>
            <pc:sldMk cId="4068668583" sldId="2146847066"/>
            <ac:picMk id="3" creationId="{5B829971-52DB-95DB-14E2-BC68F656436D}"/>
          </ac:picMkLst>
        </pc:picChg>
        <pc:picChg chg="del">
          <ac:chgData name="Pranav Gaikwad" userId="04ad90d428a26fe0" providerId="LiveId" clId="{B40246BD-8159-44E9-9CB3-49436AC075F3}" dt="2025-07-31T17:42:51.908" v="615" actId="478"/>
          <ac:picMkLst>
            <pc:docMk/>
            <pc:sldMk cId="4068668583" sldId="2146847066"/>
            <ac:picMk id="4" creationId="{52A59727-7B5F-F198-C013-B2ABF221F54C}"/>
          </ac:picMkLst>
        </pc:picChg>
      </pc:sldChg>
      <pc:sldChg chg="addSp delSp modSp mod">
        <pc:chgData name="Pranav Gaikwad" userId="04ad90d428a26fe0" providerId="LiveId" clId="{B40246BD-8159-44E9-9CB3-49436AC075F3}" dt="2025-07-31T17:47:32.616" v="640"/>
        <pc:sldMkLst>
          <pc:docMk/>
          <pc:sldMk cId="1189541472" sldId="2146847067"/>
        </pc:sldMkLst>
        <pc:spChg chg="add del mod">
          <ac:chgData name="Pranav Gaikwad" userId="04ad90d428a26fe0" providerId="LiveId" clId="{B40246BD-8159-44E9-9CB3-49436AC075F3}" dt="2025-07-31T17:47:32.616" v="640"/>
          <ac:spMkLst>
            <pc:docMk/>
            <pc:sldMk cId="1189541472" sldId="2146847067"/>
            <ac:spMk id="5" creationId="{D2748B28-BB09-3FFE-D9AB-4CD512EF5B26}"/>
          </ac:spMkLst>
        </pc:spChg>
        <pc:picChg chg="add mod">
          <ac:chgData name="Pranav Gaikwad" userId="04ad90d428a26fe0" providerId="LiveId" clId="{B40246BD-8159-44E9-9CB3-49436AC075F3}" dt="2025-07-31T17:46:51.787" v="629" actId="1076"/>
          <ac:picMkLst>
            <pc:docMk/>
            <pc:sldMk cId="1189541472" sldId="2146847067"/>
            <ac:picMk id="3" creationId="{BBF44B27-35EB-599C-5A84-5154792B33D6}"/>
          </ac:picMkLst>
        </pc:picChg>
        <pc:picChg chg="del">
          <ac:chgData name="Pranav Gaikwad" userId="04ad90d428a26fe0" providerId="LiveId" clId="{B40246BD-8159-44E9-9CB3-49436AC075F3}" dt="2025-07-31T17:46:26.766" v="626" actId="478"/>
          <ac:picMkLst>
            <pc:docMk/>
            <pc:sldMk cId="1189541472" sldId="2146847067"/>
            <ac:picMk id="4" creationId="{58160D06-7AB9-E123-40C6-37292A37FD84}"/>
          </ac:picMkLst>
        </pc:picChg>
        <pc:picChg chg="add mod">
          <ac:chgData name="Pranav Gaikwad" userId="04ad90d428a26fe0" providerId="LiveId" clId="{B40246BD-8159-44E9-9CB3-49436AC075F3}" dt="2025-07-31T17:47:30.787" v="638" actId="1076"/>
          <ac:picMkLst>
            <pc:docMk/>
            <pc:sldMk cId="1189541472" sldId="2146847067"/>
            <ac:picMk id="6" creationId="{878E50AF-36A3-811B-1A09-5B3D7FE00E8A}"/>
          </ac:picMkLst>
        </pc:picChg>
      </pc:sldChg>
      <pc:sldChg chg="del">
        <pc:chgData name="Pranav Gaikwad" userId="04ad90d428a26fe0" providerId="LiveId" clId="{B40246BD-8159-44E9-9CB3-49436AC075F3}" dt="2025-07-31T18:11:50.287" v="909" actId="47"/>
        <pc:sldMkLst>
          <pc:docMk/>
          <pc:sldMk cId="1126302864" sldId="2146847068"/>
        </pc:sldMkLst>
      </pc:sldChg>
      <pc:sldChg chg="addSp delSp modSp mod">
        <pc:chgData name="Pranav Gaikwad" userId="04ad90d428a26fe0" providerId="LiveId" clId="{B40246BD-8159-44E9-9CB3-49436AC075F3}" dt="2025-07-31T18:06:31.458" v="865"/>
        <pc:sldMkLst>
          <pc:docMk/>
          <pc:sldMk cId="1406661210" sldId="2146847069"/>
        </pc:sldMkLst>
        <pc:spChg chg="del mod">
          <ac:chgData name="Pranav Gaikwad" userId="04ad90d428a26fe0" providerId="LiveId" clId="{B40246BD-8159-44E9-9CB3-49436AC075F3}" dt="2025-07-31T18:06:31.458" v="865"/>
          <ac:spMkLst>
            <pc:docMk/>
            <pc:sldMk cId="1406661210" sldId="2146847069"/>
            <ac:spMk id="4" creationId="{00000000-0000-0000-0000-000000000000}"/>
          </ac:spMkLst>
        </pc:spChg>
        <pc:picChg chg="add mod">
          <ac:chgData name="Pranav Gaikwad" userId="04ad90d428a26fe0" providerId="LiveId" clId="{B40246BD-8159-44E9-9CB3-49436AC075F3}" dt="2025-07-31T18:06:26.368" v="863" actId="1076"/>
          <ac:picMkLst>
            <pc:docMk/>
            <pc:sldMk cId="1406661210" sldId="2146847069"/>
            <ac:picMk id="3" creationId="{65664E8B-BEFE-EE03-56FF-DB3CF2144D09}"/>
          </ac:picMkLst>
        </pc:picChg>
      </pc:sldChg>
      <pc:sldChg chg="addSp delSp modSp new mod">
        <pc:chgData name="Pranav Gaikwad" userId="04ad90d428a26fe0" providerId="LiveId" clId="{B40246BD-8159-44E9-9CB3-49436AC075F3}" dt="2025-07-31T18:07:48.402" v="869" actId="1076"/>
        <pc:sldMkLst>
          <pc:docMk/>
          <pc:sldMk cId="143547631" sldId="2146847070"/>
        </pc:sldMkLst>
        <pc:spChg chg="del">
          <ac:chgData name="Pranav Gaikwad" userId="04ad90d428a26fe0" providerId="LiveId" clId="{B40246BD-8159-44E9-9CB3-49436AC075F3}" dt="2025-07-31T18:06:46.457" v="867" actId="478"/>
          <ac:spMkLst>
            <pc:docMk/>
            <pc:sldMk cId="143547631" sldId="2146847070"/>
            <ac:spMk id="2" creationId="{27941150-708D-F2E8-B94C-714BCF5EC707}"/>
          </ac:spMkLst>
        </pc:spChg>
        <pc:spChg chg="del">
          <ac:chgData name="Pranav Gaikwad" userId="04ad90d428a26fe0" providerId="LiveId" clId="{B40246BD-8159-44E9-9CB3-49436AC075F3}" dt="2025-07-31T18:07:42.865" v="868" actId="22"/>
          <ac:spMkLst>
            <pc:docMk/>
            <pc:sldMk cId="143547631" sldId="2146847070"/>
            <ac:spMk id="3" creationId="{A8B17EEC-D192-FD76-8D17-C14A289AAA59}"/>
          </ac:spMkLst>
        </pc:spChg>
        <pc:picChg chg="add mod ord">
          <ac:chgData name="Pranav Gaikwad" userId="04ad90d428a26fe0" providerId="LiveId" clId="{B40246BD-8159-44E9-9CB3-49436AC075F3}" dt="2025-07-31T18:07:48.402" v="869" actId="1076"/>
          <ac:picMkLst>
            <pc:docMk/>
            <pc:sldMk cId="143547631" sldId="2146847070"/>
            <ac:picMk id="5" creationId="{E1E4C60C-A930-2819-5B6E-F6778F3157C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240066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Interview Trainer ai agent (</a:t>
            </a:r>
            <a:r>
              <a:rPr lang="en-US" b="1" dirty="0" err="1">
                <a:solidFill>
                  <a:schemeClr val="accent1"/>
                </a:solidFill>
                <a:latin typeface="Arial"/>
                <a:cs typeface="Arial"/>
              </a:rPr>
              <a:t>PrepSaathi</a:t>
            </a:r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)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Pranav Rajesh Gaikwad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Department : Artificial Intelligence And Data Science 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K. K. Wagh Institute of Engineering , Education And Research , Nashik.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8E50AF-36A3-811B-1A09-5B3D7FE00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910" y="1232452"/>
            <a:ext cx="8752696" cy="49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Interview Trainer Agent :</a:t>
            </a:r>
          </a:p>
          <a:p>
            <a:r>
              <a:rPr lang="en-US" sz="2800" dirty="0"/>
              <a:t>Helps users prepare smarter with tailored Q&amp;A &amp; answers</a:t>
            </a:r>
          </a:p>
          <a:p>
            <a:r>
              <a:rPr lang="en-US" sz="2800" dirty="0"/>
              <a:t>Leverages IBM Granite &amp; RAG to provide realistic, role-based preparation</a:t>
            </a:r>
          </a:p>
          <a:p>
            <a:pPr marL="0" indent="0">
              <a:buNone/>
            </a:pP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4EDEED-16B4-5680-6D44-8AC09403CF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84418"/>
            <a:ext cx="794576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Voice-based Mock Interviews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speech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Gamified preparation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engaging practice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Company-specific Q&amp;A 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Multilingual Support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wider accessibility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Link:-https://github.com/pranav0218/PrepSaathi-Interview_Agent  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E7965-72F6-DA93-B9F8-207FEA331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1733" y="1380408"/>
            <a:ext cx="6193566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664E8B-BEFE-EE03-56FF-DB3CF2144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568" y="773200"/>
            <a:ext cx="8580864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E4C60C-A930-2819-5B6E-F6778F315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174" y="1232924"/>
            <a:ext cx="6305651" cy="4673600"/>
          </a:xfrm>
        </p:spPr>
      </p:pic>
    </p:spTree>
    <p:extLst>
      <p:ext uri="{BB962C8B-B14F-4D97-AF65-F5344CB8AC3E}">
        <p14:creationId xmlns:p14="http://schemas.microsoft.com/office/powerpoint/2010/main" val="143547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16980C-AFDD-D88A-262B-C21716A22DB6}"/>
              </a:ext>
            </a:extLst>
          </p:cNvPr>
          <p:cNvSpPr txBox="1"/>
          <p:nvPr/>
        </p:nvSpPr>
        <p:spPr>
          <a:xfrm>
            <a:off x="3283974" y="266454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41A6B3-B887-2D92-B76F-7F8382BB3360}"/>
              </a:ext>
            </a:extLst>
          </p:cNvPr>
          <p:cNvSpPr txBox="1"/>
          <p:nvPr/>
        </p:nvSpPr>
        <p:spPr>
          <a:xfrm>
            <a:off x="581192" y="1641988"/>
            <a:ext cx="1102961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</a:t>
            </a:r>
            <a:r>
              <a:rPr lang="en-US" alt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 Statement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seekers struggle to find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role-specific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interview questions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due to 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 of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tailored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guidance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technical, HR, and behavioral prep</a:t>
            </a:r>
            <a:r>
              <a:rPr lang="en-US" alt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existing solutions are generic and don’t leverage real-world company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 :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AI-powered Interview Trainer Agent using</a:t>
            </a: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Retrieval-Augmented Generation (RAG) &amp; IBM Granite that Generates custom interview questions based on role &amp; experience and provides model answers &amp; improvement tips.</a:t>
            </a:r>
            <a:endParaRPr lang="en-US" alt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107FE5-ED75-43A9-C449-7523A6987C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3170" y="2305615"/>
            <a:ext cx="624773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Lite Services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Retrieval-Augmented Generation (RAG)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Processing (NLP)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LLM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</a:t>
            </a: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Chain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C0DB4A-E744-CFFC-BEF0-3BE78F1557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15304"/>
            <a:ext cx="427149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Watsonx.ai Studio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Watsonx.ai Runtime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Object Storage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 Discovery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 Lab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06498-80F6-5E9B-4B15-A808B38FBD8B}"/>
              </a:ext>
            </a:extLst>
          </p:cNvPr>
          <p:cNvSpPr txBox="1"/>
          <p:nvPr/>
        </p:nvSpPr>
        <p:spPr>
          <a:xfrm>
            <a:off x="314632" y="1659285"/>
            <a:ext cx="112961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Interview Prep: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Generates tailored Q&amp;A based on resume/job   role.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Coverage: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Technical, HR, and behavioral questions with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answers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Improvement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Provides improvement tips.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Industry-Specific Prep: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Retrieves real-world company &amp; role-specific content.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31A719-E34C-0EB0-2449-9F68A73CE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6560" y="1874728"/>
            <a:ext cx="1045882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Seekers &amp; Students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preparing for placements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 Professionals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aiming for role transitions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Colleges &amp; Career Centers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assisting students in interview preparation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Coaching Institutes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providing guided interview training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829971-52DB-95DB-14E2-BC68F656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84" y="1313879"/>
            <a:ext cx="8023123" cy="510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8DA5E-FAB4-4BF7-37DC-0E02CF7BC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031" y="1482244"/>
            <a:ext cx="830862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82</TotalTime>
  <Words>335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Interview Trainer ai agent (PrepSaathi)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Conclusion</vt:lpstr>
      <vt:lpstr>PowerPoint Presentation</vt:lpstr>
      <vt:lpstr>GitHub Link</vt:lpstr>
      <vt:lpstr>IBM Certifications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Pranav Gaikwad</cp:lastModifiedBy>
  <cp:revision>142</cp:revision>
  <dcterms:created xsi:type="dcterms:W3CDTF">2021-05-26T16:50:10Z</dcterms:created>
  <dcterms:modified xsi:type="dcterms:W3CDTF">2025-07-31T18:12:00Z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