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84B"/>
    <a:srgbClr val="FFDB6D"/>
    <a:srgbClr val="ECF599"/>
    <a:srgbClr val="F8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2CA65-5BE2-4489-B16A-3F17006037D9}" v="1" dt="2022-12-14T11:56:3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8E69-1798-4FF0-91FE-B12052A79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FC1C-C297-427F-8447-67ACD01E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D850-45F8-4776-9ED4-C746706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1256-FBED-4E9B-B960-8EA272F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D286-DF7F-4D8C-A876-BB6AB348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433-D75E-4AF7-A55C-035489DE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F4355-F2AE-4F5C-9066-55E74DB9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06AF-0A42-4C57-9746-DDF98868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E5C3-22FF-4A95-B050-1C968318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2850-7C80-43CF-A7AC-B27DED57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A3B6C-FB22-4377-8B30-8C1F7B3A3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0F51-E68F-4E6A-BFC3-0164F343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5E9A-2E79-41BD-AC5E-03AE3400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A590-FCDF-4320-BAF4-E1E7C765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B51-D076-498F-BE45-CB82D1FF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9DF8-BDCE-4524-AD9A-41E6D0CD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39AB-6FBD-46A6-A3F6-32D34A21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347B-3121-43BD-BE0E-F6C72E10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F101-132C-4CCA-8FB8-7CB3DC24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50A8-0D30-4887-A3AB-1FF667A2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7169-E033-4117-8CA3-3D5A1128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093D-E1FA-43CC-AEE8-44AE3DB6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44D5-6734-4BC2-9F29-9AFA16CC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A103-015F-41C6-B365-602C6502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85FA-328E-43D7-95B2-DADA6016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3D85-7102-4896-857A-9F474924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8F18-49D4-4ED7-94C3-4DE6881AF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08EB-48C9-44D6-B839-75762E49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3A3F-9C3E-4A2F-9C95-FD2648CF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BC14-E52F-462E-9CF8-1A36EBD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6E55-FEE5-4EA4-B959-E196CD2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C7C0-D87A-4E52-BB77-8EAD5CF0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21FE-3341-47F2-9F7F-52D8729C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72221-2456-40F7-AA5E-37D52D2A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C1FF-949F-444E-BA76-CC5A2D1CA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6043C-DD3F-45DF-A3CE-876ED09B0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3B70A-4EC6-4419-AB59-398B48B3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07ADC-1305-422E-9CBE-82D2BF7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AA486-EBEF-4AA3-B928-7A048337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B8A-B387-43DB-990B-6006F564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F0681-B04C-461B-830D-409EA046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1C281-2E3F-4900-BA27-F24250F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FD3B-0CFA-41EF-8E38-FCDE0A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62821-65DA-4748-8DA4-7D185B13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D62F7-FAA9-4035-9DC2-0E44C90C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F4A9-4B18-4C7A-AB56-7760423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903B-6EEA-4DE9-A8A5-CE0FD3A8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203A-3ED3-4E72-BB0B-15E767AE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755C4-125F-41B9-A34B-3A7E1BF3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7840-6D4E-4DD3-90F7-AD1387E0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9FEA-50D6-4BBE-9ABA-477795A2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EDC6-89FE-4824-8507-2DC10A93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3B6-5D3E-4A62-97D4-4CF37BB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D5C97-7998-45F4-B055-5B0FD6DAA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A79D5-810C-43C5-8346-F66E36F7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D6BC-4112-497B-ACFC-EF6909C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C0B2-57CC-4AEA-883C-44CA2815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DD4B-281C-459B-8776-13E7BB95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6E8C7-0E8C-4D83-80F3-A2391A0C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D9DC-3485-4252-8D74-6FE7F858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26D9-AEF6-46AC-A03C-D44722D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E182-2086-4556-A01A-FB0926B7439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DAC4-6399-490F-A05F-576700A96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7078-8A3A-4957-A02F-9EB370261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3890-4FBA-4F09-8200-148FC229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BE02-5FE1-4844-8E46-F40FE876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517935-8CA5-49C0-B170-DE7950E4BE9F}"/>
              </a:ext>
            </a:extLst>
          </p:cNvPr>
          <p:cNvSpPr/>
          <p:nvPr/>
        </p:nvSpPr>
        <p:spPr>
          <a:xfrm>
            <a:off x="2436758" y="2939142"/>
            <a:ext cx="7366001" cy="489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Outstanding Achievements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E19CD-F146-4C80-B9C3-E64EDBE6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80" y="4926731"/>
            <a:ext cx="2540839" cy="6923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6DCF1E-F1E9-4328-AEC0-6931CDA41840}"/>
              </a:ext>
            </a:extLst>
          </p:cNvPr>
          <p:cNvSpPr/>
          <p:nvPr/>
        </p:nvSpPr>
        <p:spPr>
          <a:xfrm>
            <a:off x="4258301" y="4797334"/>
            <a:ext cx="3722914" cy="69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Your Dedication and Commitment for Transport for London</a:t>
            </a:r>
          </a:p>
        </p:txBody>
      </p:sp>
    </p:spTree>
    <p:extLst>
      <p:ext uri="{BB962C8B-B14F-4D97-AF65-F5344CB8AC3E}">
        <p14:creationId xmlns:p14="http://schemas.microsoft.com/office/powerpoint/2010/main" val="51597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JIBIE SANTHOSH</dc:creator>
  <cp:lastModifiedBy>Pranav Gandhi</cp:lastModifiedBy>
  <cp:revision>8</cp:revision>
  <cp:lastPrinted>2022-12-14T11:56:51Z</cp:lastPrinted>
  <dcterms:created xsi:type="dcterms:W3CDTF">2021-07-09T04:42:27Z</dcterms:created>
  <dcterms:modified xsi:type="dcterms:W3CDTF">2024-02-25T20:53:53Z</dcterms:modified>
</cp:coreProperties>
</file>