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974" y="360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373259" y="3145751"/>
            <a:ext cx="68708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E-Waste Generation Classification Using Machine Learning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5C99ED-B5FC-3187-A746-B7A971C11C0F}"/>
              </a:ext>
            </a:extLst>
          </p:cNvPr>
          <p:cNvSpPr txBox="1"/>
          <p:nvPr/>
        </p:nvSpPr>
        <p:spPr>
          <a:xfrm>
            <a:off x="425797" y="2529780"/>
            <a:ext cx="6108314" cy="954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 build a model that classifies types of e-waste based on generation patterns using machine learning, enabling efficient sorting and recycling.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A511BF-1A3C-9365-2ABA-05A47CBD77A2}"/>
              </a:ext>
            </a:extLst>
          </p:cNvPr>
          <p:cNvSpPr txBox="1"/>
          <p:nvPr/>
        </p:nvSpPr>
        <p:spPr>
          <a:xfrm>
            <a:off x="785091" y="2133662"/>
            <a:ext cx="3205018" cy="2103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Python (Programming)Pandas, </a:t>
            </a:r>
            <a:r>
              <a:rPr lang="en-US" dirty="0" err="1"/>
              <a:t>NumPy</a:t>
            </a:r>
            <a:r>
              <a:rPr lang="en-US" dirty="0"/>
              <a:t> (Data Processing)</a:t>
            </a:r>
            <a:r>
              <a:rPr lang="en-US" dirty="0" err="1"/>
              <a:t>Scikit</a:t>
            </a:r>
            <a:r>
              <a:rPr lang="en-US" dirty="0"/>
              <a:t>-learn (ML Modeling)</a:t>
            </a:r>
            <a:r>
              <a:rPr lang="en-US" dirty="0" err="1"/>
              <a:t>Jupyter</a:t>
            </a:r>
            <a:r>
              <a:rPr lang="en-US" dirty="0"/>
              <a:t> Notebook (Development)</a:t>
            </a:r>
            <a:r>
              <a:rPr lang="en-US" dirty="0" err="1"/>
              <a:t>Matplotlib</a:t>
            </a:r>
            <a:r>
              <a:rPr lang="en-US" dirty="0"/>
              <a:t>/</a:t>
            </a:r>
            <a:r>
              <a:rPr lang="en-US" dirty="0" err="1"/>
              <a:t>Seaborn</a:t>
            </a:r>
            <a:r>
              <a:rPr lang="en-US" dirty="0"/>
              <a:t> (Visualization)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342B66-107A-399D-7174-92DBA06D5AEE}"/>
              </a:ext>
            </a:extLst>
          </p:cNvPr>
          <p:cNvSpPr txBox="1"/>
          <p:nvPr/>
        </p:nvSpPr>
        <p:spPr>
          <a:xfrm>
            <a:off x="750665" y="2115369"/>
            <a:ext cx="3968557" cy="3252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dirty="0"/>
              <a:t>Data Collection – Gather e-waste data from reliable sources.</a:t>
            </a:r>
            <a:endParaRPr lang="en-IN" dirty="0"/>
          </a:p>
          <a:p>
            <a:pPr marL="457200" indent="-457200">
              <a:buAutoNum type="arabicPeriod"/>
            </a:pPr>
            <a:r>
              <a:rPr lang="en-US" dirty="0"/>
              <a:t>Data Preprocessing – Clean, encode, normalize.</a:t>
            </a:r>
            <a:endParaRPr lang="en-IN" dirty="0"/>
          </a:p>
          <a:p>
            <a:pPr marL="457200" indent="-457200">
              <a:buAutoNum type="arabicPeriod"/>
            </a:pPr>
            <a:r>
              <a:rPr lang="en-US" dirty="0"/>
              <a:t>Model Selection – Decision Tree, Random Forest, SVM.</a:t>
            </a:r>
            <a:endParaRPr lang="en-IN" dirty="0"/>
          </a:p>
          <a:p>
            <a:pPr marL="457200" indent="-457200">
              <a:buAutoNum type="arabicPeriod"/>
            </a:pPr>
            <a:r>
              <a:rPr lang="en-US" dirty="0"/>
              <a:t>Training &amp; Testing – Use train/test split, cross-validation</a:t>
            </a:r>
            <a:endParaRPr lang="en-IN" dirty="0"/>
          </a:p>
          <a:p>
            <a:pPr marL="457200" indent="-457200">
              <a:buAutoNum type="arabicPeriod"/>
            </a:pPr>
            <a:r>
              <a:rPr lang="en-US" dirty="0"/>
              <a:t>Evaluation – Accuracy, confusion matrix, F1 score.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A3A868-41C0-1466-DF86-547FC9C6591E}"/>
              </a:ext>
            </a:extLst>
          </p:cNvPr>
          <p:cNvSpPr txBox="1"/>
          <p:nvPr/>
        </p:nvSpPr>
        <p:spPr>
          <a:xfrm>
            <a:off x="735829" y="1961288"/>
            <a:ext cx="6102625" cy="1241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E-waste is the fastest growing waste stream globally. Improper classification makes recycling inefficient and environmentally harmful. There's a need for a smart solution to classify e-waste automatically.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05C89A-ED67-F893-585F-1FE0F5BA584D}"/>
              </a:ext>
            </a:extLst>
          </p:cNvPr>
          <p:cNvSpPr txBox="1"/>
          <p:nvPr/>
        </p:nvSpPr>
        <p:spPr>
          <a:xfrm>
            <a:off x="1043709" y="1809395"/>
            <a:ext cx="6102156" cy="1528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machine learning-based classification system that </a:t>
            </a:r>
            <a:r>
              <a:rPr lang="en-US" dirty="0" err="1"/>
              <a:t>can:Identify</a:t>
            </a:r>
            <a:r>
              <a:rPr lang="en-US" dirty="0"/>
              <a:t> e-waste types (e.g., small IT, large appliances).Classify based on material, device type, or </a:t>
            </a:r>
            <a:r>
              <a:rPr lang="en-US" dirty="0" err="1"/>
              <a:t>source.Provide</a:t>
            </a:r>
            <a:r>
              <a:rPr lang="en-US" dirty="0"/>
              <a:t> insights to optimize recycling and reduce landfill use.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CC89E2-2B2F-381D-F462-B389F81BD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43" y="3085924"/>
            <a:ext cx="6297896" cy="19243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AC22E9-E415-A779-1C1D-2FA3106F4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400" y="1254467"/>
            <a:ext cx="6013616" cy="475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BDF13B-3E0B-39C8-2ECB-D2D2FB894726}"/>
              </a:ext>
            </a:extLst>
          </p:cNvPr>
          <p:cNvSpPr txBox="1"/>
          <p:nvPr/>
        </p:nvSpPr>
        <p:spPr>
          <a:xfrm>
            <a:off x="612679" y="1784764"/>
            <a:ext cx="5865091" cy="1528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E-waste classification using ML enhances recycling </a:t>
            </a:r>
            <a:r>
              <a:rPr lang="en-US" dirty="0" err="1"/>
              <a:t>efficiency.Automating</a:t>
            </a:r>
            <a:r>
              <a:rPr lang="en-US" dirty="0"/>
              <a:t> classification reduces human </a:t>
            </a:r>
            <a:r>
              <a:rPr lang="en-US" dirty="0" err="1"/>
              <a:t>error.Helps</a:t>
            </a:r>
            <a:r>
              <a:rPr lang="en-US" dirty="0"/>
              <a:t> policymakers and recyclers take informed </a:t>
            </a:r>
            <a:r>
              <a:rPr lang="en-US" dirty="0" err="1"/>
              <a:t>decisions.Future</a:t>
            </a:r>
            <a:r>
              <a:rPr lang="en-US" dirty="0"/>
              <a:t> scope: Real-time classification using sensors &amp; </a:t>
            </a:r>
            <a:r>
              <a:rPr lang="en-US" dirty="0" err="1"/>
              <a:t>IoT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10</TotalTime>
  <Words>240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Pranav Vasu K</cp:lastModifiedBy>
  <cp:revision>5</cp:revision>
  <dcterms:created xsi:type="dcterms:W3CDTF">2024-12-31T09:40:01Z</dcterms:created>
  <dcterms:modified xsi:type="dcterms:W3CDTF">2025-06-22T14:20:14Z</dcterms:modified>
</cp:coreProperties>
</file>