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f3e5bb2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f3e5bb2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f3e5bb2bf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f3e5bb2b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f3e5bb2bf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f3e5bb2b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f3e5bb2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f3e5bb2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f3e5bb2bf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f3e5bb2bf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86700" y="1385900"/>
            <a:ext cx="8520600" cy="1050600"/>
          </a:xfrm>
          <a:prstGeom prst="rect">
            <a:avLst/>
          </a:prstGeom>
        </p:spPr>
        <p:txBody>
          <a:bodyPr anchorCtr="0" anchor="b"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rPr b="1" lang="en" sz="3400"/>
              <a:t>Smart Attendance Management System</a:t>
            </a:r>
            <a:endParaRPr sz="6800"/>
          </a:p>
        </p:txBody>
      </p:sp>
      <p:sp>
        <p:nvSpPr>
          <p:cNvPr id="86" name="Google Shape;86;p13"/>
          <p:cNvSpPr txBox="1"/>
          <p:nvPr>
            <p:ph idx="1" type="subTitle"/>
          </p:nvPr>
        </p:nvSpPr>
        <p:spPr>
          <a:xfrm>
            <a:off x="311700" y="2834125"/>
            <a:ext cx="8520600" cy="2041500"/>
          </a:xfrm>
          <a:prstGeom prst="rect">
            <a:avLst/>
          </a:prstGeom>
        </p:spPr>
        <p:txBody>
          <a:bodyPr anchorCtr="0" anchor="t" bIns="91425" lIns="91425" spcFirstLastPara="1" rIns="91425" wrap="square" tIns="91425">
            <a:noAutofit/>
          </a:bodyPr>
          <a:lstStyle/>
          <a:p>
            <a:pPr indent="0" lvl="0" marL="457200" rtl="0" algn="r">
              <a:lnSpc>
                <a:spcPct val="100000"/>
              </a:lnSpc>
              <a:spcBef>
                <a:spcPts val="1200"/>
              </a:spcBef>
              <a:spcAft>
                <a:spcPts val="0"/>
              </a:spcAft>
              <a:buClr>
                <a:schemeClr val="dk1"/>
              </a:buClr>
              <a:buSzPts val="1100"/>
              <a:buFont typeface="Arial"/>
              <a:buNone/>
            </a:pPr>
            <a:r>
              <a:rPr lang="en" sz="1800">
                <a:solidFill>
                  <a:srgbClr val="FFFFFF"/>
                </a:solidFill>
              </a:rPr>
              <a:t>Omkar Amilkanthwar</a:t>
            </a:r>
            <a:r>
              <a:rPr b="1" lang="en" sz="1800">
                <a:solidFill>
                  <a:srgbClr val="FFFFFF"/>
                </a:solidFill>
              </a:rPr>
              <a:t> </a:t>
            </a:r>
            <a:r>
              <a:rPr lang="en" sz="1800">
                <a:solidFill>
                  <a:srgbClr val="FFFFFF"/>
                </a:solidFill>
              </a:rPr>
              <a:t>- 31403</a:t>
            </a:r>
            <a:endParaRPr sz="1800" u="sng">
              <a:solidFill>
                <a:srgbClr val="FFFFFF"/>
              </a:solidFill>
            </a:endParaRPr>
          </a:p>
          <a:p>
            <a:pPr indent="0" lvl="0" marL="457200" rtl="0" algn="r">
              <a:lnSpc>
                <a:spcPct val="100000"/>
              </a:lnSpc>
              <a:spcBef>
                <a:spcPts val="1200"/>
              </a:spcBef>
              <a:spcAft>
                <a:spcPts val="0"/>
              </a:spcAft>
              <a:buClr>
                <a:schemeClr val="dk1"/>
              </a:buClr>
              <a:buSzPts val="1100"/>
              <a:buFont typeface="Arial"/>
              <a:buNone/>
            </a:pPr>
            <a:r>
              <a:rPr lang="en" sz="1800">
                <a:solidFill>
                  <a:srgbClr val="FFFFFF"/>
                </a:solidFill>
              </a:rPr>
              <a:t>Aniruddha Deshmukh - 31405</a:t>
            </a:r>
            <a:endParaRPr sz="1800">
              <a:solidFill>
                <a:srgbClr val="FFFFFF"/>
              </a:solidFill>
            </a:endParaRPr>
          </a:p>
          <a:p>
            <a:pPr indent="0" lvl="0" marL="457200" rtl="0" algn="r">
              <a:lnSpc>
                <a:spcPct val="100000"/>
              </a:lnSpc>
              <a:spcBef>
                <a:spcPts val="1200"/>
              </a:spcBef>
              <a:spcAft>
                <a:spcPts val="0"/>
              </a:spcAft>
              <a:buNone/>
            </a:pPr>
            <a:r>
              <a:rPr lang="en" sz="1800">
                <a:solidFill>
                  <a:srgbClr val="FFFFFF"/>
                </a:solidFill>
              </a:rPr>
              <a:t>Atharva Satpute - 31409 </a:t>
            </a:r>
            <a:endParaRPr sz="1800">
              <a:solidFill>
                <a:srgbClr val="FFFFFF"/>
              </a:solidFill>
            </a:endParaRPr>
          </a:p>
          <a:p>
            <a:pPr indent="0" lvl="0" marL="457200" rtl="0" algn="r">
              <a:lnSpc>
                <a:spcPct val="100000"/>
              </a:lnSpc>
              <a:spcBef>
                <a:spcPts val="1200"/>
              </a:spcBef>
              <a:spcAft>
                <a:spcPts val="0"/>
              </a:spcAft>
              <a:buNone/>
            </a:pPr>
            <a:r>
              <a:rPr lang="en" sz="1800">
                <a:solidFill>
                  <a:srgbClr val="FFFFFF"/>
                </a:solidFill>
              </a:rPr>
              <a:t>Pranav Deshmukh - 31416</a:t>
            </a:r>
            <a:endParaRPr sz="1800">
              <a:solidFill>
                <a:srgbClr val="FFFFFF"/>
              </a:solidFill>
            </a:endParaRPr>
          </a:p>
          <a:p>
            <a:pPr indent="0" lvl="0" marL="457200" rtl="0" algn="l">
              <a:lnSpc>
                <a:spcPct val="115000"/>
              </a:lnSpc>
              <a:spcBef>
                <a:spcPts val="1200"/>
              </a:spcBef>
              <a:spcAft>
                <a:spcPts val="1200"/>
              </a:spcAft>
              <a:buNone/>
            </a:pPr>
            <a:r>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Description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chemeClr val="dk1"/>
                </a:solidFill>
              </a:rPr>
              <a:t>This software is an Attendance Management System for schools &amp; colleges. Basic idea behind the project is to ease the process of marking the attendance by the lecturer. </a:t>
            </a:r>
            <a:endParaRPr sz="1600">
              <a:solidFill>
                <a:schemeClr val="dk1"/>
              </a:solidFill>
            </a:endParaRPr>
          </a:p>
          <a:p>
            <a:pPr indent="0" lvl="0" marL="0" rtl="0" algn="l">
              <a:spcBef>
                <a:spcPts val="1200"/>
              </a:spcBef>
              <a:spcAft>
                <a:spcPts val="1200"/>
              </a:spcAft>
              <a:buClr>
                <a:schemeClr val="dk1"/>
              </a:buClr>
              <a:buSzPts val="1100"/>
              <a:buFont typeface="Arial"/>
              <a:buNone/>
            </a:pPr>
            <a:r>
              <a:rPr lang="en" sz="1600">
                <a:solidFill>
                  <a:schemeClr val="dk1"/>
                </a:solidFill>
              </a:rPr>
              <a:t>More specifically, this system will be designed to help the lecturer mark the attendance using the latest technologies like Machine Learning (ML), Computer Vision. The system also contains a database containing the data of the student.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Relevance of topic</a:t>
            </a:r>
            <a:endParaRPr/>
          </a:p>
        </p:txBody>
      </p:sp>
      <p:sp>
        <p:nvSpPr>
          <p:cNvPr id="98" name="Google Shape;98;p15"/>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FFFFF"/>
                </a:highlight>
              </a:rPr>
              <a:t>Any organization, either large or small, requires an attendance tracking system for effective maintenance of projects and tasks. It is essential for the management to have records of the time and attendance of each student to handle discrepancies and variations within the organization. In today’s competitive world, each and every technology has drastic improvements when automated. Since, manual attendance tracking is a tedious and inefficient process for a group of students, the smart attendance management system with face recognition capabilities takes a huge leap in this scenario.</a:t>
            </a:r>
            <a:endParaRPr sz="1400">
              <a:solidFill>
                <a:schemeClr val="dk1"/>
              </a:solidFill>
              <a:highlight>
                <a:srgbClr val="FFFFFF"/>
              </a:highlight>
            </a:endParaRPr>
          </a:p>
          <a:p>
            <a:pPr indent="0" lvl="0" marL="0" rtl="0" algn="l">
              <a:spcBef>
                <a:spcPts val="1600"/>
              </a:spcBef>
              <a:spcAft>
                <a:spcPts val="1600"/>
              </a:spcAft>
              <a:buNone/>
            </a:pPr>
            <a:r>
              <a:rPr lang="en" sz="1400">
                <a:solidFill>
                  <a:schemeClr val="dk1"/>
                </a:solidFill>
                <a:highlight>
                  <a:srgbClr val="FFFFFF"/>
                </a:highlight>
              </a:rPr>
              <a:t>Automatic Facial Recognition is a competent biometrics technology that is used in human machine interaction, security systems, and image processing techniques. Smart attendance system with a modern face recognition system is a real-time solution to handle students with their day-to-day activities and can be used to detect human faces automatically by capturing the current date, time, and location.</a:t>
            </a:r>
            <a:endParaRPr sz="1350">
              <a:solidFill>
                <a:srgbClr val="2D2A45"/>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 Solution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chemeClr val="dk1"/>
                </a:solidFill>
              </a:rPr>
              <a:t>The Smart Attendance Management System has four active actors and one cooperating system. The Student, whose attendance is to be taken, the Lecturer, who will take attendance. The Admin will have access to the whole system directly.</a:t>
            </a:r>
            <a:endParaRPr sz="1500">
              <a:solidFill>
                <a:schemeClr val="dk1"/>
              </a:solidFill>
            </a:endParaRPr>
          </a:p>
          <a:p>
            <a:pPr indent="0" lvl="0" marL="0" rtl="0" algn="l">
              <a:spcBef>
                <a:spcPts val="1200"/>
              </a:spcBef>
              <a:spcAft>
                <a:spcPts val="0"/>
              </a:spcAft>
              <a:buNone/>
            </a:pPr>
            <a:r>
              <a:rPr lang="en" sz="1500">
                <a:solidFill>
                  <a:schemeClr val="dk1"/>
                </a:solidFill>
              </a:rPr>
              <a:t>The Smart Attendance Management System first scans image of student through camera. This image is processed, and it is checked whether the student has already registered or not, if not then information like mobile number, address, roll number, PRN number is asked. This information gets stored in the NoSQL database and retrieved when required. Hence analyzing images with the help of machine learning recognizes the person accurately.</a:t>
            </a:r>
            <a:endParaRPr sz="1500">
              <a:solidFill>
                <a:schemeClr val="dk1"/>
              </a:solidFill>
            </a:endParaRPr>
          </a:p>
          <a:p>
            <a:pPr indent="0" lvl="0" marL="0" rtl="0" algn="l">
              <a:spcBef>
                <a:spcPts val="1200"/>
              </a:spcBef>
              <a:spcAft>
                <a:spcPts val="12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Diagram</a:t>
            </a:r>
            <a:endParaRPr/>
          </a:p>
        </p:txBody>
      </p:sp>
      <p:pic>
        <p:nvPicPr>
          <p:cNvPr id="110" name="Google Shape;110;p17"/>
          <p:cNvPicPr preferRelativeResize="0"/>
          <p:nvPr/>
        </p:nvPicPr>
        <p:blipFill>
          <a:blip r:embed="rId3">
            <a:alphaModFix/>
          </a:blip>
          <a:stretch>
            <a:fillRect/>
          </a:stretch>
        </p:blipFill>
        <p:spPr>
          <a:xfrm>
            <a:off x="2069200" y="1389077"/>
            <a:ext cx="5005593" cy="302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Structure</a:t>
            </a:r>
            <a:endParaRPr/>
          </a:p>
        </p:txBody>
      </p:sp>
      <p:pic>
        <p:nvPicPr>
          <p:cNvPr id="116" name="Google Shape;116;p18"/>
          <p:cNvPicPr preferRelativeResize="0"/>
          <p:nvPr/>
        </p:nvPicPr>
        <p:blipFill rotWithShape="1">
          <a:blip r:embed="rId3">
            <a:alphaModFix/>
          </a:blip>
          <a:srcRect b="2312" l="1541" r="2110" t="1717"/>
          <a:stretch/>
        </p:blipFill>
        <p:spPr>
          <a:xfrm>
            <a:off x="2385050" y="1017800"/>
            <a:ext cx="4373898" cy="3664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