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78" d="100"/>
          <a:sy n="78" d="100"/>
        </p:scale>
        <p:origin x="161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54294"/>
            <a:ext cx="9144000" cy="22037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52085"/>
            <a:ext cx="9144000" cy="2106295"/>
          </a:xfrm>
          <a:custGeom>
            <a:avLst/>
            <a:gdLst/>
            <a:ahLst/>
            <a:cxnLst/>
            <a:rect l="l" t="t" r="r" b="b"/>
            <a:pathLst>
              <a:path w="9144000" h="2106295">
                <a:moveTo>
                  <a:pt x="0" y="1692313"/>
                </a:moveTo>
                <a:lnTo>
                  <a:pt x="0" y="2105914"/>
                </a:lnTo>
                <a:lnTo>
                  <a:pt x="9144000" y="2105914"/>
                </a:lnTo>
                <a:lnTo>
                  <a:pt x="9144000" y="1750770"/>
                </a:lnTo>
                <a:lnTo>
                  <a:pt x="2175685" y="1750770"/>
                </a:lnTo>
                <a:lnTo>
                  <a:pt x="1763903" y="1746373"/>
                </a:lnTo>
                <a:lnTo>
                  <a:pt x="1763384" y="1746373"/>
                </a:lnTo>
                <a:lnTo>
                  <a:pt x="0" y="1692313"/>
                </a:lnTo>
                <a:close/>
              </a:path>
              <a:path w="9144000" h="2106295">
                <a:moveTo>
                  <a:pt x="9144000" y="0"/>
                </a:moveTo>
                <a:lnTo>
                  <a:pt x="8891290" y="118877"/>
                </a:lnTo>
                <a:lnTo>
                  <a:pt x="8404936" y="340878"/>
                </a:lnTo>
                <a:lnTo>
                  <a:pt x="7998892" y="518483"/>
                </a:lnTo>
                <a:lnTo>
                  <a:pt x="7609618" y="681182"/>
                </a:lnTo>
                <a:lnTo>
                  <a:pt x="7288257" y="809233"/>
                </a:lnTo>
                <a:lnTo>
                  <a:pt x="6977334" y="927156"/>
                </a:lnTo>
                <a:lnTo>
                  <a:pt x="6725580" y="1017962"/>
                </a:lnTo>
                <a:lnTo>
                  <a:pt x="6479969" y="1102219"/>
                </a:lnTo>
                <a:lnTo>
                  <a:pt x="6239999" y="1180145"/>
                </a:lnTo>
                <a:lnTo>
                  <a:pt x="6005168" y="1251961"/>
                </a:lnTo>
                <a:lnTo>
                  <a:pt x="5774972" y="1317886"/>
                </a:lnTo>
                <a:lnTo>
                  <a:pt x="5548909" y="1378141"/>
                </a:lnTo>
                <a:lnTo>
                  <a:pt x="5370697" y="1422409"/>
                </a:lnTo>
                <a:lnTo>
                  <a:pt x="5194551" y="1463301"/>
                </a:lnTo>
                <a:lnTo>
                  <a:pt x="5020213" y="1500930"/>
                </a:lnTo>
                <a:lnTo>
                  <a:pt x="4847427" y="1535407"/>
                </a:lnTo>
                <a:lnTo>
                  <a:pt x="4675936" y="1566846"/>
                </a:lnTo>
                <a:lnTo>
                  <a:pt x="4462999" y="1602042"/>
                </a:lnTo>
                <a:lnTo>
                  <a:pt x="4251180" y="1632886"/>
                </a:lnTo>
                <a:lnTo>
                  <a:pt x="4039975" y="1659597"/>
                </a:lnTo>
                <a:lnTo>
                  <a:pt x="3828883" y="1682396"/>
                </a:lnTo>
                <a:lnTo>
                  <a:pt x="3617400" y="1701501"/>
                </a:lnTo>
                <a:lnTo>
                  <a:pt x="3362398" y="1719862"/>
                </a:lnTo>
                <a:lnTo>
                  <a:pt x="3103035" y="1733702"/>
                </a:lnTo>
                <a:lnTo>
                  <a:pt x="2845061" y="1743097"/>
                </a:lnTo>
                <a:lnTo>
                  <a:pt x="2481721" y="1749930"/>
                </a:lnTo>
                <a:lnTo>
                  <a:pt x="2439457" y="1750288"/>
                </a:lnTo>
                <a:lnTo>
                  <a:pt x="2396564" y="1750568"/>
                </a:lnTo>
                <a:lnTo>
                  <a:pt x="2353082" y="1750770"/>
                </a:lnTo>
                <a:lnTo>
                  <a:pt x="9144000" y="1750770"/>
                </a:lnTo>
                <a:lnTo>
                  <a:pt x="9144000" y="0"/>
                </a:lnTo>
                <a:close/>
              </a:path>
            </a:pathLst>
          </a:custGeom>
          <a:solidFill>
            <a:srgbClr val="7B7B7B">
              <a:alpha val="4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11568" y="0"/>
            <a:ext cx="1932431" cy="68579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315200" y="0"/>
            <a:ext cx="1828800" cy="6858000"/>
          </a:xfrm>
          <a:custGeom>
            <a:avLst/>
            <a:gdLst/>
            <a:ahLst/>
            <a:cxnLst/>
            <a:rect l="l" t="t" r="r" b="b"/>
            <a:pathLst>
              <a:path w="1828800" h="6858000">
                <a:moveTo>
                  <a:pt x="0" y="0"/>
                </a:moveTo>
                <a:lnTo>
                  <a:pt x="37678" y="52510"/>
                </a:lnTo>
                <a:lnTo>
                  <a:pt x="74692" y="105059"/>
                </a:lnTo>
                <a:lnTo>
                  <a:pt x="111045" y="157642"/>
                </a:lnTo>
                <a:lnTo>
                  <a:pt x="146740" y="210258"/>
                </a:lnTo>
                <a:lnTo>
                  <a:pt x="181781" y="262903"/>
                </a:lnTo>
                <a:lnTo>
                  <a:pt x="216173" y="315574"/>
                </a:lnTo>
                <a:lnTo>
                  <a:pt x="249918" y="368268"/>
                </a:lnTo>
                <a:lnTo>
                  <a:pt x="283022" y="420982"/>
                </a:lnTo>
                <a:lnTo>
                  <a:pt x="315488" y="473715"/>
                </a:lnTo>
                <a:lnTo>
                  <a:pt x="347319" y="526461"/>
                </a:lnTo>
                <a:lnTo>
                  <a:pt x="378519" y="579219"/>
                </a:lnTo>
                <a:lnTo>
                  <a:pt x="409092" y="631986"/>
                </a:lnTo>
                <a:lnTo>
                  <a:pt x="439043" y="684758"/>
                </a:lnTo>
                <a:lnTo>
                  <a:pt x="468375" y="737534"/>
                </a:lnTo>
                <a:lnTo>
                  <a:pt x="497091" y="790309"/>
                </a:lnTo>
                <a:lnTo>
                  <a:pt x="525196" y="843081"/>
                </a:lnTo>
                <a:lnTo>
                  <a:pt x="552693" y="895847"/>
                </a:lnTo>
                <a:lnTo>
                  <a:pt x="579586" y="948604"/>
                </a:lnTo>
                <a:lnTo>
                  <a:pt x="605880" y="1001349"/>
                </a:lnTo>
                <a:lnTo>
                  <a:pt x="631577" y="1054080"/>
                </a:lnTo>
                <a:lnTo>
                  <a:pt x="656682" y="1106792"/>
                </a:lnTo>
                <a:lnTo>
                  <a:pt x="681198" y="1159484"/>
                </a:lnTo>
                <a:lnTo>
                  <a:pt x="705130" y="1212153"/>
                </a:lnTo>
                <a:lnTo>
                  <a:pt x="728481" y="1264795"/>
                </a:lnTo>
                <a:lnTo>
                  <a:pt x="751256" y="1317407"/>
                </a:lnTo>
                <a:lnTo>
                  <a:pt x="773457" y="1369987"/>
                </a:lnTo>
                <a:lnTo>
                  <a:pt x="795088" y="1422532"/>
                </a:lnTo>
                <a:lnTo>
                  <a:pt x="816155" y="1475038"/>
                </a:lnTo>
                <a:lnTo>
                  <a:pt x="836659" y="1527504"/>
                </a:lnTo>
                <a:lnTo>
                  <a:pt x="856606" y="1579925"/>
                </a:lnTo>
                <a:lnTo>
                  <a:pt x="875999" y="1632299"/>
                </a:lnTo>
                <a:lnTo>
                  <a:pt x="894841" y="1684623"/>
                </a:lnTo>
                <a:lnTo>
                  <a:pt x="913138" y="1736895"/>
                </a:lnTo>
                <a:lnTo>
                  <a:pt x="930891" y="1789110"/>
                </a:lnTo>
                <a:lnTo>
                  <a:pt x="948107" y="1841267"/>
                </a:lnTo>
                <a:lnTo>
                  <a:pt x="964787" y="1893362"/>
                </a:lnTo>
                <a:lnTo>
                  <a:pt x="980936" y="1945392"/>
                </a:lnTo>
                <a:lnTo>
                  <a:pt x="996558" y="1997355"/>
                </a:lnTo>
                <a:lnTo>
                  <a:pt x="1011657" y="2049248"/>
                </a:lnTo>
                <a:lnTo>
                  <a:pt x="1026237" y="2101067"/>
                </a:lnTo>
                <a:lnTo>
                  <a:pt x="1040300" y="2152809"/>
                </a:lnTo>
                <a:lnTo>
                  <a:pt x="1053852" y="2204473"/>
                </a:lnTo>
                <a:lnTo>
                  <a:pt x="1066896" y="2256054"/>
                </a:lnTo>
                <a:lnTo>
                  <a:pt x="1079436" y="2307550"/>
                </a:lnTo>
                <a:lnTo>
                  <a:pt x="1091475" y="2358958"/>
                </a:lnTo>
                <a:lnTo>
                  <a:pt x="1103018" y="2410275"/>
                </a:lnTo>
                <a:lnTo>
                  <a:pt x="1114068" y="2461498"/>
                </a:lnTo>
                <a:lnTo>
                  <a:pt x="1124629" y="2512625"/>
                </a:lnTo>
                <a:lnTo>
                  <a:pt x="1134705" y="2563651"/>
                </a:lnTo>
                <a:lnTo>
                  <a:pt x="1144300" y="2614575"/>
                </a:lnTo>
                <a:lnTo>
                  <a:pt x="1153418" y="2665393"/>
                </a:lnTo>
                <a:lnTo>
                  <a:pt x="1162062" y="2716103"/>
                </a:lnTo>
                <a:lnTo>
                  <a:pt x="1170236" y="2766701"/>
                </a:lnTo>
                <a:lnTo>
                  <a:pt x="1177945" y="2817185"/>
                </a:lnTo>
                <a:lnTo>
                  <a:pt x="1185192" y="2867551"/>
                </a:lnTo>
                <a:lnTo>
                  <a:pt x="1191980" y="2917797"/>
                </a:lnTo>
                <a:lnTo>
                  <a:pt x="1198314" y="2967920"/>
                </a:lnTo>
                <a:lnTo>
                  <a:pt x="1204197" y="3017916"/>
                </a:lnTo>
                <a:lnTo>
                  <a:pt x="1209634" y="3067784"/>
                </a:lnTo>
                <a:lnTo>
                  <a:pt x="1214628" y="3117520"/>
                </a:lnTo>
                <a:lnTo>
                  <a:pt x="1219183" y="3167120"/>
                </a:lnTo>
                <a:lnTo>
                  <a:pt x="1223302" y="3216583"/>
                </a:lnTo>
                <a:lnTo>
                  <a:pt x="1226990" y="3265905"/>
                </a:lnTo>
                <a:lnTo>
                  <a:pt x="1230251" y="3315083"/>
                </a:lnTo>
                <a:lnTo>
                  <a:pt x="1233088" y="3364115"/>
                </a:lnTo>
                <a:lnTo>
                  <a:pt x="1235505" y="3412997"/>
                </a:lnTo>
                <a:lnTo>
                  <a:pt x="1237506" y="3461726"/>
                </a:lnTo>
                <a:lnTo>
                  <a:pt x="1239095" y="3510300"/>
                </a:lnTo>
                <a:lnTo>
                  <a:pt x="1240275" y="3558716"/>
                </a:lnTo>
                <a:lnTo>
                  <a:pt x="1241051" y="3606970"/>
                </a:lnTo>
                <a:lnTo>
                  <a:pt x="1241426" y="3655060"/>
                </a:lnTo>
                <a:lnTo>
                  <a:pt x="1241404" y="3702983"/>
                </a:lnTo>
                <a:lnTo>
                  <a:pt x="1240989" y="3750736"/>
                </a:lnTo>
                <a:lnTo>
                  <a:pt x="1240185" y="3798316"/>
                </a:lnTo>
                <a:lnTo>
                  <a:pt x="1238995" y="3845719"/>
                </a:lnTo>
                <a:lnTo>
                  <a:pt x="1237424" y="3892944"/>
                </a:lnTo>
                <a:lnTo>
                  <a:pt x="1235475" y="3939987"/>
                </a:lnTo>
                <a:lnTo>
                  <a:pt x="1233152" y="3986846"/>
                </a:lnTo>
                <a:lnTo>
                  <a:pt x="1230459" y="4033516"/>
                </a:lnTo>
                <a:lnTo>
                  <a:pt x="1227400" y="4079996"/>
                </a:lnTo>
                <a:lnTo>
                  <a:pt x="1223979" y="4126283"/>
                </a:lnTo>
                <a:lnTo>
                  <a:pt x="1220198" y="4172373"/>
                </a:lnTo>
                <a:lnTo>
                  <a:pt x="1216063" y="4218264"/>
                </a:lnTo>
                <a:lnTo>
                  <a:pt x="1211578" y="4263952"/>
                </a:lnTo>
                <a:lnTo>
                  <a:pt x="1206745" y="4309435"/>
                </a:lnTo>
                <a:lnTo>
                  <a:pt x="1201568" y="4354710"/>
                </a:lnTo>
                <a:lnTo>
                  <a:pt x="1196053" y="4399773"/>
                </a:lnTo>
                <a:lnTo>
                  <a:pt x="1190201" y="4444623"/>
                </a:lnTo>
                <a:lnTo>
                  <a:pt x="1184018" y="4489256"/>
                </a:lnTo>
                <a:lnTo>
                  <a:pt x="1177507" y="4533668"/>
                </a:lnTo>
                <a:lnTo>
                  <a:pt x="1170672" y="4577858"/>
                </a:lnTo>
                <a:lnTo>
                  <a:pt x="1163517" y="4621822"/>
                </a:lnTo>
                <a:lnTo>
                  <a:pt x="1156045" y="4665558"/>
                </a:lnTo>
                <a:lnTo>
                  <a:pt x="1148260" y="4709062"/>
                </a:lnTo>
                <a:lnTo>
                  <a:pt x="1140167" y="4752331"/>
                </a:lnTo>
                <a:lnTo>
                  <a:pt x="1131769" y="4795362"/>
                </a:lnTo>
                <a:lnTo>
                  <a:pt x="1123069" y="4838154"/>
                </a:lnTo>
                <a:lnTo>
                  <a:pt x="1114073" y="4880702"/>
                </a:lnTo>
                <a:lnTo>
                  <a:pt x="1104783" y="4923003"/>
                </a:lnTo>
                <a:lnTo>
                  <a:pt x="1095203" y="4965056"/>
                </a:lnTo>
                <a:lnTo>
                  <a:pt x="1085337" y="5006856"/>
                </a:lnTo>
                <a:lnTo>
                  <a:pt x="1075190" y="5048401"/>
                </a:lnTo>
                <a:lnTo>
                  <a:pt x="1064764" y="5089688"/>
                </a:lnTo>
                <a:lnTo>
                  <a:pt x="1054064" y="5130715"/>
                </a:lnTo>
                <a:lnTo>
                  <a:pt x="1043094" y="5171477"/>
                </a:lnTo>
                <a:lnTo>
                  <a:pt x="1031857" y="5211973"/>
                </a:lnTo>
                <a:lnTo>
                  <a:pt x="1020357" y="5252199"/>
                </a:lnTo>
                <a:lnTo>
                  <a:pt x="1008598" y="5292152"/>
                </a:lnTo>
                <a:lnTo>
                  <a:pt x="996584" y="5331829"/>
                </a:lnTo>
                <a:lnTo>
                  <a:pt x="984319" y="5371228"/>
                </a:lnTo>
                <a:lnTo>
                  <a:pt x="971806" y="5410346"/>
                </a:lnTo>
                <a:lnTo>
                  <a:pt x="959049" y="5449179"/>
                </a:lnTo>
                <a:lnTo>
                  <a:pt x="946053" y="5487725"/>
                </a:lnTo>
                <a:lnTo>
                  <a:pt x="932821" y="5525981"/>
                </a:lnTo>
                <a:lnTo>
                  <a:pt x="919356" y="5563944"/>
                </a:lnTo>
                <a:lnTo>
                  <a:pt x="905664" y="5601610"/>
                </a:lnTo>
                <a:lnTo>
                  <a:pt x="891746" y="5638977"/>
                </a:lnTo>
                <a:lnTo>
                  <a:pt x="877608" y="5676043"/>
                </a:lnTo>
                <a:lnTo>
                  <a:pt x="863253" y="5712803"/>
                </a:lnTo>
                <a:lnTo>
                  <a:pt x="848686" y="5749256"/>
                </a:lnTo>
                <a:lnTo>
                  <a:pt x="833909" y="5785398"/>
                </a:lnTo>
                <a:lnTo>
                  <a:pt x="818926" y="5821227"/>
                </a:lnTo>
                <a:lnTo>
                  <a:pt x="803742" y="5856738"/>
                </a:lnTo>
                <a:lnTo>
                  <a:pt x="788361" y="5891930"/>
                </a:lnTo>
                <a:lnTo>
                  <a:pt x="772785" y="5926800"/>
                </a:lnTo>
                <a:lnTo>
                  <a:pt x="741068" y="5995560"/>
                </a:lnTo>
                <a:lnTo>
                  <a:pt x="708622" y="6062996"/>
                </a:lnTo>
                <a:lnTo>
                  <a:pt x="675477" y="6129082"/>
                </a:lnTo>
                <a:lnTo>
                  <a:pt x="641663" y="6193797"/>
                </a:lnTo>
                <a:lnTo>
                  <a:pt x="607212" y="6257116"/>
                </a:lnTo>
                <a:lnTo>
                  <a:pt x="572155" y="6319017"/>
                </a:lnTo>
                <a:lnTo>
                  <a:pt x="536521" y="6379475"/>
                </a:lnTo>
                <a:lnTo>
                  <a:pt x="500341" y="6438468"/>
                </a:lnTo>
                <a:lnTo>
                  <a:pt x="463647" y="6495971"/>
                </a:lnTo>
                <a:lnTo>
                  <a:pt x="426469" y="6551962"/>
                </a:lnTo>
                <a:lnTo>
                  <a:pt x="388836" y="6606417"/>
                </a:lnTo>
                <a:lnTo>
                  <a:pt x="350781" y="6659313"/>
                </a:lnTo>
                <a:lnTo>
                  <a:pt x="312334" y="6710625"/>
                </a:lnTo>
                <a:lnTo>
                  <a:pt x="273525" y="6760331"/>
                </a:lnTo>
                <a:lnTo>
                  <a:pt x="234385" y="6808408"/>
                </a:lnTo>
                <a:lnTo>
                  <a:pt x="194945" y="6854831"/>
                </a:lnTo>
                <a:lnTo>
                  <a:pt x="1828800" y="6857999"/>
                </a:lnTo>
                <a:lnTo>
                  <a:pt x="1828800" y="14224"/>
                </a:lnTo>
                <a:lnTo>
                  <a:pt x="0" y="0"/>
                </a:lnTo>
                <a:close/>
              </a:path>
            </a:pathLst>
          </a:custGeom>
          <a:solidFill>
            <a:srgbClr val="585858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219" y="467690"/>
            <a:ext cx="7299325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516" y="1619758"/>
            <a:ext cx="6699250" cy="2922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ale-invariant" TargetMode="External"/><Relationship Id="rId2" Type="http://schemas.openxmlformats.org/officeDocument/2006/relationships/hyperlink" Target="http://www.aishack.in/2010/05/sift-scale-invariant-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9525" y="2372105"/>
            <a:ext cx="7096125" cy="622300"/>
            <a:chOff x="1279525" y="2372105"/>
            <a:chExt cx="7096125" cy="622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858" y="2377439"/>
              <a:ext cx="7084949" cy="6115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8764" y="2661411"/>
              <a:ext cx="84074" cy="13423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53614" y="2543555"/>
              <a:ext cx="4094479" cy="285115"/>
            </a:xfrm>
            <a:custGeom>
              <a:avLst/>
              <a:gdLst/>
              <a:ahLst/>
              <a:cxnLst/>
              <a:rect l="l" t="t" r="r" b="b"/>
              <a:pathLst>
                <a:path w="4094479" h="285114">
                  <a:moveTo>
                    <a:pt x="55626" y="17145"/>
                  </a:moveTo>
                  <a:lnTo>
                    <a:pt x="39504" y="20193"/>
                  </a:lnTo>
                  <a:lnTo>
                    <a:pt x="24860" y="29337"/>
                  </a:lnTo>
                  <a:lnTo>
                    <a:pt x="11691" y="44577"/>
                  </a:lnTo>
                  <a:lnTo>
                    <a:pt x="0" y="65913"/>
                  </a:lnTo>
                  <a:lnTo>
                    <a:pt x="0" y="233045"/>
                  </a:lnTo>
                  <a:lnTo>
                    <a:pt x="14698" y="250953"/>
                  </a:lnTo>
                  <a:lnTo>
                    <a:pt x="29860" y="263731"/>
                  </a:lnTo>
                  <a:lnTo>
                    <a:pt x="45523" y="271389"/>
                  </a:lnTo>
                  <a:lnTo>
                    <a:pt x="61722" y="273939"/>
                  </a:lnTo>
                  <a:lnTo>
                    <a:pt x="70365" y="272748"/>
                  </a:lnTo>
                  <a:lnTo>
                    <a:pt x="99087" y="237622"/>
                  </a:lnTo>
                  <a:lnTo>
                    <a:pt x="107763" y="184040"/>
                  </a:lnTo>
                  <a:lnTo>
                    <a:pt x="108839" y="147701"/>
                  </a:lnTo>
                  <a:lnTo>
                    <a:pt x="107648" y="110357"/>
                  </a:lnTo>
                  <a:lnTo>
                    <a:pt x="98123" y="54957"/>
                  </a:lnTo>
                  <a:lnTo>
                    <a:pt x="74898" y="22034"/>
                  </a:lnTo>
                  <a:lnTo>
                    <a:pt x="55626" y="17145"/>
                  </a:lnTo>
                  <a:close/>
                </a:path>
                <a:path w="4094479" h="285114">
                  <a:moveTo>
                    <a:pt x="4046601" y="0"/>
                  </a:moveTo>
                  <a:lnTo>
                    <a:pt x="4011745" y="20927"/>
                  </a:lnTo>
                  <a:lnTo>
                    <a:pt x="4001262" y="63754"/>
                  </a:lnTo>
                  <a:lnTo>
                    <a:pt x="3998404" y="109204"/>
                  </a:lnTo>
                  <a:lnTo>
                    <a:pt x="3997452" y="169418"/>
                  </a:lnTo>
                  <a:lnTo>
                    <a:pt x="3997739" y="187039"/>
                  </a:lnTo>
                  <a:lnTo>
                    <a:pt x="4002151" y="236474"/>
                  </a:lnTo>
                  <a:lnTo>
                    <a:pt x="4017899" y="272542"/>
                  </a:lnTo>
                  <a:lnTo>
                    <a:pt x="4045331" y="284988"/>
                  </a:lnTo>
                  <a:lnTo>
                    <a:pt x="4052546" y="284464"/>
                  </a:lnTo>
                  <a:lnTo>
                    <a:pt x="4085139" y="254424"/>
                  </a:lnTo>
                  <a:lnTo>
                    <a:pt x="4092844" y="196707"/>
                  </a:lnTo>
                  <a:lnTo>
                    <a:pt x="4094480" y="116205"/>
                  </a:lnTo>
                  <a:lnTo>
                    <a:pt x="4094095" y="89961"/>
                  </a:lnTo>
                  <a:lnTo>
                    <a:pt x="4090943" y="50857"/>
                  </a:lnTo>
                  <a:lnTo>
                    <a:pt x="4075271" y="12576"/>
                  </a:lnTo>
                  <a:lnTo>
                    <a:pt x="4055999" y="0"/>
                  </a:lnTo>
                  <a:lnTo>
                    <a:pt x="4046601" y="0"/>
                  </a:lnTo>
                  <a:close/>
                </a:path>
                <a:path w="4094479" h="285114">
                  <a:moveTo>
                    <a:pt x="3152013" y="0"/>
                  </a:moveTo>
                  <a:lnTo>
                    <a:pt x="3117157" y="20927"/>
                  </a:lnTo>
                  <a:lnTo>
                    <a:pt x="3106674" y="63754"/>
                  </a:lnTo>
                  <a:lnTo>
                    <a:pt x="3103816" y="109204"/>
                  </a:lnTo>
                  <a:lnTo>
                    <a:pt x="3102864" y="169418"/>
                  </a:lnTo>
                  <a:lnTo>
                    <a:pt x="3103151" y="187039"/>
                  </a:lnTo>
                  <a:lnTo>
                    <a:pt x="3107563" y="236474"/>
                  </a:lnTo>
                  <a:lnTo>
                    <a:pt x="3123311" y="272542"/>
                  </a:lnTo>
                  <a:lnTo>
                    <a:pt x="3150743" y="284988"/>
                  </a:lnTo>
                  <a:lnTo>
                    <a:pt x="3157958" y="284464"/>
                  </a:lnTo>
                  <a:lnTo>
                    <a:pt x="3190551" y="254424"/>
                  </a:lnTo>
                  <a:lnTo>
                    <a:pt x="3198256" y="196707"/>
                  </a:lnTo>
                  <a:lnTo>
                    <a:pt x="3199892" y="116205"/>
                  </a:lnTo>
                  <a:lnTo>
                    <a:pt x="3199507" y="89961"/>
                  </a:lnTo>
                  <a:lnTo>
                    <a:pt x="3196355" y="50857"/>
                  </a:lnTo>
                  <a:lnTo>
                    <a:pt x="3180683" y="12576"/>
                  </a:lnTo>
                  <a:lnTo>
                    <a:pt x="3161411" y="0"/>
                  </a:lnTo>
                  <a:lnTo>
                    <a:pt x="3152013" y="0"/>
                  </a:lnTo>
                  <a:close/>
                </a:path>
              </a:pathLst>
            </a:custGeom>
            <a:ln w="10668">
              <a:solidFill>
                <a:srgbClr val="D1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6617" y="2536189"/>
              <a:ext cx="101854" cy="1211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90316" y="2536189"/>
              <a:ext cx="101853" cy="12115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84858" y="2377820"/>
              <a:ext cx="7085330" cy="611505"/>
            </a:xfrm>
            <a:custGeom>
              <a:avLst/>
              <a:gdLst/>
              <a:ahLst/>
              <a:cxnLst/>
              <a:rect l="l" t="t" r="r" b="b"/>
              <a:pathLst>
                <a:path w="7085330" h="611505">
                  <a:moveTo>
                    <a:pt x="3772280" y="151383"/>
                  </a:moveTo>
                  <a:lnTo>
                    <a:pt x="3903471" y="151383"/>
                  </a:lnTo>
                  <a:lnTo>
                    <a:pt x="3903471" y="399414"/>
                  </a:lnTo>
                  <a:lnTo>
                    <a:pt x="3903968" y="414508"/>
                  </a:lnTo>
                  <a:lnTo>
                    <a:pt x="3922601" y="449056"/>
                  </a:lnTo>
                  <a:lnTo>
                    <a:pt x="3941317" y="452374"/>
                  </a:lnTo>
                  <a:lnTo>
                    <a:pt x="3941317" y="464438"/>
                  </a:lnTo>
                  <a:lnTo>
                    <a:pt x="3772280" y="464438"/>
                  </a:lnTo>
                  <a:lnTo>
                    <a:pt x="3772280" y="452374"/>
                  </a:lnTo>
                  <a:lnTo>
                    <a:pt x="3781994" y="451399"/>
                  </a:lnTo>
                  <a:lnTo>
                    <a:pt x="3790362" y="449056"/>
                  </a:lnTo>
                  <a:lnTo>
                    <a:pt x="3809337" y="414412"/>
                  </a:lnTo>
                  <a:lnTo>
                    <a:pt x="3809745" y="399414"/>
                  </a:lnTo>
                  <a:lnTo>
                    <a:pt x="3809745" y="216662"/>
                  </a:lnTo>
                  <a:lnTo>
                    <a:pt x="3801999" y="174243"/>
                  </a:lnTo>
                  <a:lnTo>
                    <a:pt x="3772280" y="163702"/>
                  </a:lnTo>
                  <a:lnTo>
                    <a:pt x="3772280" y="151383"/>
                  </a:lnTo>
                  <a:close/>
                </a:path>
                <a:path w="7085330" h="611505">
                  <a:moveTo>
                    <a:pt x="5014087" y="141986"/>
                  </a:moveTo>
                  <a:lnTo>
                    <a:pt x="5053488" y="147240"/>
                  </a:lnTo>
                  <a:lnTo>
                    <a:pt x="5090033" y="163067"/>
                  </a:lnTo>
                  <a:lnTo>
                    <a:pt x="5121005" y="188610"/>
                  </a:lnTo>
                  <a:lnTo>
                    <a:pt x="5143500" y="223012"/>
                  </a:lnTo>
                  <a:lnTo>
                    <a:pt x="5157216" y="263699"/>
                  </a:lnTo>
                  <a:lnTo>
                    <a:pt x="5161788" y="308101"/>
                  </a:lnTo>
                  <a:lnTo>
                    <a:pt x="5159668" y="340008"/>
                  </a:lnTo>
                  <a:lnTo>
                    <a:pt x="5142714" y="395773"/>
                  </a:lnTo>
                  <a:lnTo>
                    <a:pt x="5105542" y="443297"/>
                  </a:lnTo>
                  <a:lnTo>
                    <a:pt x="5049154" y="470435"/>
                  </a:lnTo>
                  <a:lnTo>
                    <a:pt x="5015103" y="473837"/>
                  </a:lnTo>
                  <a:lnTo>
                    <a:pt x="4981791" y="470741"/>
                  </a:lnTo>
                  <a:lnTo>
                    <a:pt x="4927359" y="445976"/>
                  </a:lnTo>
                  <a:lnTo>
                    <a:pt x="4889521" y="398490"/>
                  </a:lnTo>
                  <a:lnTo>
                    <a:pt x="4870420" y="341046"/>
                  </a:lnTo>
                  <a:lnTo>
                    <a:pt x="4868037" y="309371"/>
                  </a:lnTo>
                  <a:lnTo>
                    <a:pt x="4870485" y="276820"/>
                  </a:lnTo>
                  <a:lnTo>
                    <a:pt x="4890004" y="218146"/>
                  </a:lnTo>
                  <a:lnTo>
                    <a:pt x="4928362" y="170114"/>
                  </a:lnTo>
                  <a:lnTo>
                    <a:pt x="4981892" y="145107"/>
                  </a:lnTo>
                  <a:lnTo>
                    <a:pt x="5014087" y="141986"/>
                  </a:lnTo>
                  <a:close/>
                </a:path>
                <a:path w="7085330" h="611505">
                  <a:moveTo>
                    <a:pt x="4536440" y="141986"/>
                  </a:moveTo>
                  <a:lnTo>
                    <a:pt x="4576248" y="151469"/>
                  </a:lnTo>
                  <a:lnTo>
                    <a:pt x="4609542" y="188862"/>
                  </a:lnTo>
                  <a:lnTo>
                    <a:pt x="4617783" y="228790"/>
                  </a:lnTo>
                  <a:lnTo>
                    <a:pt x="4619117" y="274192"/>
                  </a:lnTo>
                  <a:lnTo>
                    <a:pt x="4619117" y="396113"/>
                  </a:lnTo>
                  <a:lnTo>
                    <a:pt x="4619521" y="412497"/>
                  </a:lnTo>
                  <a:lnTo>
                    <a:pt x="4635674" y="448405"/>
                  </a:lnTo>
                  <a:lnTo>
                    <a:pt x="4652899" y="452374"/>
                  </a:lnTo>
                  <a:lnTo>
                    <a:pt x="4652899" y="464438"/>
                  </a:lnTo>
                  <a:lnTo>
                    <a:pt x="4494530" y="464438"/>
                  </a:lnTo>
                  <a:lnTo>
                    <a:pt x="4494530" y="452374"/>
                  </a:lnTo>
                  <a:lnTo>
                    <a:pt x="4502767" y="450590"/>
                  </a:lnTo>
                  <a:lnTo>
                    <a:pt x="4509754" y="447532"/>
                  </a:lnTo>
                  <a:lnTo>
                    <a:pt x="4525037" y="411138"/>
                  </a:lnTo>
                  <a:lnTo>
                    <a:pt x="4525391" y="396113"/>
                  </a:lnTo>
                  <a:lnTo>
                    <a:pt x="4525391" y="256793"/>
                  </a:lnTo>
                  <a:lnTo>
                    <a:pt x="4523676" y="215092"/>
                  </a:lnTo>
                  <a:lnTo>
                    <a:pt x="4512056" y="192658"/>
                  </a:lnTo>
                  <a:lnTo>
                    <a:pt x="4507357" y="188975"/>
                  </a:lnTo>
                  <a:lnTo>
                    <a:pt x="4502023" y="187198"/>
                  </a:lnTo>
                  <a:lnTo>
                    <a:pt x="4496181" y="187198"/>
                  </a:lnTo>
                  <a:lnTo>
                    <a:pt x="4482038" y="189769"/>
                  </a:lnTo>
                  <a:lnTo>
                    <a:pt x="4468383" y="197485"/>
                  </a:lnTo>
                  <a:lnTo>
                    <a:pt x="4455229" y="210343"/>
                  </a:lnTo>
                  <a:lnTo>
                    <a:pt x="4442587" y="228345"/>
                  </a:lnTo>
                  <a:lnTo>
                    <a:pt x="4442587" y="396113"/>
                  </a:lnTo>
                  <a:lnTo>
                    <a:pt x="4446283" y="434403"/>
                  </a:lnTo>
                  <a:lnTo>
                    <a:pt x="4473448" y="452374"/>
                  </a:lnTo>
                  <a:lnTo>
                    <a:pt x="4473448" y="464438"/>
                  </a:lnTo>
                  <a:lnTo>
                    <a:pt x="4315079" y="464438"/>
                  </a:lnTo>
                  <a:lnTo>
                    <a:pt x="4315079" y="452374"/>
                  </a:lnTo>
                  <a:lnTo>
                    <a:pt x="4324197" y="450853"/>
                  </a:lnTo>
                  <a:lnTo>
                    <a:pt x="4331922" y="448214"/>
                  </a:lnTo>
                  <a:lnTo>
                    <a:pt x="4348503" y="412402"/>
                  </a:lnTo>
                  <a:lnTo>
                    <a:pt x="4348861" y="396113"/>
                  </a:lnTo>
                  <a:lnTo>
                    <a:pt x="4348861" y="219328"/>
                  </a:lnTo>
                  <a:lnTo>
                    <a:pt x="4345217" y="181181"/>
                  </a:lnTo>
                  <a:lnTo>
                    <a:pt x="4315079" y="163702"/>
                  </a:lnTo>
                  <a:lnTo>
                    <a:pt x="4315079" y="151383"/>
                  </a:lnTo>
                  <a:lnTo>
                    <a:pt x="4442587" y="151383"/>
                  </a:lnTo>
                  <a:lnTo>
                    <a:pt x="4442587" y="191896"/>
                  </a:lnTo>
                  <a:lnTo>
                    <a:pt x="4454542" y="179728"/>
                  </a:lnTo>
                  <a:lnTo>
                    <a:pt x="4488815" y="153796"/>
                  </a:lnTo>
                  <a:lnTo>
                    <a:pt x="4523890" y="142724"/>
                  </a:lnTo>
                  <a:lnTo>
                    <a:pt x="4536440" y="141986"/>
                  </a:lnTo>
                  <a:close/>
                </a:path>
                <a:path w="7085330" h="611505">
                  <a:moveTo>
                    <a:pt x="4119499" y="141986"/>
                  </a:moveTo>
                  <a:lnTo>
                    <a:pt x="4158900" y="147240"/>
                  </a:lnTo>
                  <a:lnTo>
                    <a:pt x="4195445" y="163067"/>
                  </a:lnTo>
                  <a:lnTo>
                    <a:pt x="4226417" y="188610"/>
                  </a:lnTo>
                  <a:lnTo>
                    <a:pt x="4248912" y="223012"/>
                  </a:lnTo>
                  <a:lnTo>
                    <a:pt x="4262628" y="263699"/>
                  </a:lnTo>
                  <a:lnTo>
                    <a:pt x="4267200" y="308101"/>
                  </a:lnTo>
                  <a:lnTo>
                    <a:pt x="4265080" y="340008"/>
                  </a:lnTo>
                  <a:lnTo>
                    <a:pt x="4248126" y="395773"/>
                  </a:lnTo>
                  <a:lnTo>
                    <a:pt x="4210954" y="443297"/>
                  </a:lnTo>
                  <a:lnTo>
                    <a:pt x="4154566" y="470435"/>
                  </a:lnTo>
                  <a:lnTo>
                    <a:pt x="4120515" y="473837"/>
                  </a:lnTo>
                  <a:lnTo>
                    <a:pt x="4087203" y="470741"/>
                  </a:lnTo>
                  <a:lnTo>
                    <a:pt x="4032771" y="445976"/>
                  </a:lnTo>
                  <a:lnTo>
                    <a:pt x="3994933" y="398490"/>
                  </a:lnTo>
                  <a:lnTo>
                    <a:pt x="3975832" y="341046"/>
                  </a:lnTo>
                  <a:lnTo>
                    <a:pt x="3973449" y="309371"/>
                  </a:lnTo>
                  <a:lnTo>
                    <a:pt x="3975897" y="276820"/>
                  </a:lnTo>
                  <a:lnTo>
                    <a:pt x="3995416" y="218146"/>
                  </a:lnTo>
                  <a:lnTo>
                    <a:pt x="4033774" y="170114"/>
                  </a:lnTo>
                  <a:lnTo>
                    <a:pt x="4087304" y="145107"/>
                  </a:lnTo>
                  <a:lnTo>
                    <a:pt x="4119499" y="141986"/>
                  </a:lnTo>
                  <a:close/>
                </a:path>
                <a:path w="7085330" h="611505">
                  <a:moveTo>
                    <a:pt x="3367151" y="141986"/>
                  </a:moveTo>
                  <a:lnTo>
                    <a:pt x="3407060" y="146684"/>
                  </a:lnTo>
                  <a:lnTo>
                    <a:pt x="3449520" y="170551"/>
                  </a:lnTo>
                  <a:lnTo>
                    <a:pt x="3471291" y="201929"/>
                  </a:lnTo>
                  <a:lnTo>
                    <a:pt x="3475702" y="243542"/>
                  </a:lnTo>
                  <a:lnTo>
                    <a:pt x="3475990" y="266573"/>
                  </a:lnTo>
                  <a:lnTo>
                    <a:pt x="3475990" y="388112"/>
                  </a:lnTo>
                  <a:lnTo>
                    <a:pt x="3476105" y="397801"/>
                  </a:lnTo>
                  <a:lnTo>
                    <a:pt x="3487546" y="425957"/>
                  </a:lnTo>
                  <a:lnTo>
                    <a:pt x="3490467" y="425957"/>
                  </a:lnTo>
                  <a:lnTo>
                    <a:pt x="3496182" y="425957"/>
                  </a:lnTo>
                  <a:lnTo>
                    <a:pt x="3502152" y="421766"/>
                  </a:lnTo>
                  <a:lnTo>
                    <a:pt x="3508120" y="413512"/>
                  </a:lnTo>
                  <a:lnTo>
                    <a:pt x="3518154" y="421513"/>
                  </a:lnTo>
                  <a:lnTo>
                    <a:pt x="3492490" y="451123"/>
                  </a:lnTo>
                  <a:lnTo>
                    <a:pt x="3453945" y="468064"/>
                  </a:lnTo>
                  <a:lnTo>
                    <a:pt x="3442842" y="468756"/>
                  </a:lnTo>
                  <a:lnTo>
                    <a:pt x="3430224" y="467971"/>
                  </a:lnTo>
                  <a:lnTo>
                    <a:pt x="3394200" y="449107"/>
                  </a:lnTo>
                  <a:lnTo>
                    <a:pt x="3382644" y="418211"/>
                  </a:lnTo>
                  <a:lnTo>
                    <a:pt x="3354712" y="440360"/>
                  </a:lnTo>
                  <a:lnTo>
                    <a:pt x="3328257" y="456152"/>
                  </a:lnTo>
                  <a:lnTo>
                    <a:pt x="3303277" y="465609"/>
                  </a:lnTo>
                  <a:lnTo>
                    <a:pt x="3279775" y="468756"/>
                  </a:lnTo>
                  <a:lnTo>
                    <a:pt x="3266934" y="467661"/>
                  </a:lnTo>
                  <a:lnTo>
                    <a:pt x="3227456" y="441898"/>
                  </a:lnTo>
                  <a:lnTo>
                    <a:pt x="3217544" y="407162"/>
                  </a:lnTo>
                  <a:lnTo>
                    <a:pt x="3219471" y="389707"/>
                  </a:lnTo>
                  <a:lnTo>
                    <a:pt x="3248279" y="342773"/>
                  </a:lnTo>
                  <a:lnTo>
                    <a:pt x="3297269" y="309340"/>
                  </a:lnTo>
                  <a:lnTo>
                    <a:pt x="3335397" y="289123"/>
                  </a:lnTo>
                  <a:lnTo>
                    <a:pt x="3382644" y="266573"/>
                  </a:lnTo>
                  <a:lnTo>
                    <a:pt x="3382644" y="235076"/>
                  </a:lnTo>
                  <a:lnTo>
                    <a:pt x="3380394" y="196607"/>
                  </a:lnTo>
                  <a:lnTo>
                    <a:pt x="3348990" y="167386"/>
                  </a:lnTo>
                  <a:lnTo>
                    <a:pt x="3340100" y="167386"/>
                  </a:lnTo>
                  <a:lnTo>
                    <a:pt x="3298443" y="181101"/>
                  </a:lnTo>
                  <a:lnTo>
                    <a:pt x="3295523" y="185800"/>
                  </a:lnTo>
                  <a:lnTo>
                    <a:pt x="3295523" y="191134"/>
                  </a:lnTo>
                  <a:lnTo>
                    <a:pt x="3295523" y="195833"/>
                  </a:lnTo>
                  <a:lnTo>
                    <a:pt x="3298698" y="201675"/>
                  </a:lnTo>
                  <a:lnTo>
                    <a:pt x="3304920" y="208661"/>
                  </a:lnTo>
                  <a:lnTo>
                    <a:pt x="3310495" y="215755"/>
                  </a:lnTo>
                  <a:lnTo>
                    <a:pt x="3310762" y="258314"/>
                  </a:lnTo>
                  <a:lnTo>
                    <a:pt x="3273425" y="275970"/>
                  </a:lnTo>
                  <a:lnTo>
                    <a:pt x="3263300" y="275163"/>
                  </a:lnTo>
                  <a:lnTo>
                    <a:pt x="3227435" y="249380"/>
                  </a:lnTo>
                  <a:lnTo>
                    <a:pt x="3223894" y="233425"/>
                  </a:lnTo>
                  <a:lnTo>
                    <a:pt x="3225085" y="221472"/>
                  </a:lnTo>
                  <a:lnTo>
                    <a:pt x="3242944" y="187325"/>
                  </a:lnTo>
                  <a:lnTo>
                    <a:pt x="3280038" y="160196"/>
                  </a:lnTo>
                  <a:lnTo>
                    <a:pt x="3331035" y="144922"/>
                  </a:lnTo>
                  <a:lnTo>
                    <a:pt x="3348932" y="142722"/>
                  </a:lnTo>
                  <a:lnTo>
                    <a:pt x="3367151" y="141986"/>
                  </a:lnTo>
                  <a:close/>
                </a:path>
                <a:path w="7085330" h="611505">
                  <a:moveTo>
                    <a:pt x="2821940" y="141986"/>
                  </a:moveTo>
                  <a:lnTo>
                    <a:pt x="2861748" y="151469"/>
                  </a:lnTo>
                  <a:lnTo>
                    <a:pt x="2895042" y="188862"/>
                  </a:lnTo>
                  <a:lnTo>
                    <a:pt x="2903283" y="228790"/>
                  </a:lnTo>
                  <a:lnTo>
                    <a:pt x="2904616" y="274192"/>
                  </a:lnTo>
                  <a:lnTo>
                    <a:pt x="2904616" y="396113"/>
                  </a:lnTo>
                  <a:lnTo>
                    <a:pt x="2905021" y="412497"/>
                  </a:lnTo>
                  <a:lnTo>
                    <a:pt x="2921174" y="448405"/>
                  </a:lnTo>
                  <a:lnTo>
                    <a:pt x="2938399" y="452374"/>
                  </a:lnTo>
                  <a:lnTo>
                    <a:pt x="2938399" y="464438"/>
                  </a:lnTo>
                  <a:lnTo>
                    <a:pt x="2780029" y="464438"/>
                  </a:lnTo>
                  <a:lnTo>
                    <a:pt x="2780029" y="452374"/>
                  </a:lnTo>
                  <a:lnTo>
                    <a:pt x="2788267" y="450590"/>
                  </a:lnTo>
                  <a:lnTo>
                    <a:pt x="2795254" y="447532"/>
                  </a:lnTo>
                  <a:lnTo>
                    <a:pt x="2810430" y="411138"/>
                  </a:lnTo>
                  <a:lnTo>
                    <a:pt x="2810764" y="396113"/>
                  </a:lnTo>
                  <a:lnTo>
                    <a:pt x="2810764" y="256793"/>
                  </a:lnTo>
                  <a:lnTo>
                    <a:pt x="2809156" y="215092"/>
                  </a:lnTo>
                  <a:lnTo>
                    <a:pt x="2797555" y="192658"/>
                  </a:lnTo>
                  <a:lnTo>
                    <a:pt x="2792856" y="188975"/>
                  </a:lnTo>
                  <a:lnTo>
                    <a:pt x="2787523" y="187198"/>
                  </a:lnTo>
                  <a:lnTo>
                    <a:pt x="2781680" y="187198"/>
                  </a:lnTo>
                  <a:lnTo>
                    <a:pt x="2767538" y="189769"/>
                  </a:lnTo>
                  <a:lnTo>
                    <a:pt x="2753883" y="197485"/>
                  </a:lnTo>
                  <a:lnTo>
                    <a:pt x="2740729" y="210343"/>
                  </a:lnTo>
                  <a:lnTo>
                    <a:pt x="2728087" y="228345"/>
                  </a:lnTo>
                  <a:lnTo>
                    <a:pt x="2728087" y="396113"/>
                  </a:lnTo>
                  <a:lnTo>
                    <a:pt x="2731783" y="434403"/>
                  </a:lnTo>
                  <a:lnTo>
                    <a:pt x="2758948" y="452374"/>
                  </a:lnTo>
                  <a:lnTo>
                    <a:pt x="2758948" y="464438"/>
                  </a:lnTo>
                  <a:lnTo>
                    <a:pt x="2600579" y="464438"/>
                  </a:lnTo>
                  <a:lnTo>
                    <a:pt x="2600579" y="452374"/>
                  </a:lnTo>
                  <a:lnTo>
                    <a:pt x="2609697" y="450853"/>
                  </a:lnTo>
                  <a:lnTo>
                    <a:pt x="2617422" y="448214"/>
                  </a:lnTo>
                  <a:lnTo>
                    <a:pt x="2634003" y="412402"/>
                  </a:lnTo>
                  <a:lnTo>
                    <a:pt x="2634361" y="396113"/>
                  </a:lnTo>
                  <a:lnTo>
                    <a:pt x="2634361" y="219328"/>
                  </a:lnTo>
                  <a:lnTo>
                    <a:pt x="2630717" y="181181"/>
                  </a:lnTo>
                  <a:lnTo>
                    <a:pt x="2600579" y="163702"/>
                  </a:lnTo>
                  <a:lnTo>
                    <a:pt x="2600579" y="151383"/>
                  </a:lnTo>
                  <a:lnTo>
                    <a:pt x="2728087" y="151383"/>
                  </a:lnTo>
                  <a:lnTo>
                    <a:pt x="2728087" y="191896"/>
                  </a:lnTo>
                  <a:lnTo>
                    <a:pt x="2740042" y="179728"/>
                  </a:lnTo>
                  <a:lnTo>
                    <a:pt x="2774315" y="153796"/>
                  </a:lnTo>
                  <a:lnTo>
                    <a:pt x="2809390" y="142724"/>
                  </a:lnTo>
                  <a:lnTo>
                    <a:pt x="2821940" y="141986"/>
                  </a:lnTo>
                  <a:close/>
                </a:path>
                <a:path w="7085330" h="611505">
                  <a:moveTo>
                    <a:pt x="2440431" y="141986"/>
                  </a:moveTo>
                  <a:lnTo>
                    <a:pt x="2484802" y="151717"/>
                  </a:lnTo>
                  <a:lnTo>
                    <a:pt x="2522981" y="180975"/>
                  </a:lnTo>
                  <a:lnTo>
                    <a:pt x="2549826" y="229393"/>
                  </a:lnTo>
                  <a:lnTo>
                    <a:pt x="2560574" y="296671"/>
                  </a:lnTo>
                  <a:lnTo>
                    <a:pt x="2388869" y="296671"/>
                  </a:lnTo>
                  <a:lnTo>
                    <a:pt x="2392013" y="326177"/>
                  </a:lnTo>
                  <a:lnTo>
                    <a:pt x="2408586" y="375378"/>
                  </a:lnTo>
                  <a:lnTo>
                    <a:pt x="2434135" y="407265"/>
                  </a:lnTo>
                  <a:lnTo>
                    <a:pt x="2477516" y="422909"/>
                  </a:lnTo>
                  <a:lnTo>
                    <a:pt x="2487374" y="422217"/>
                  </a:lnTo>
                  <a:lnTo>
                    <a:pt x="2522428" y="404995"/>
                  </a:lnTo>
                  <a:lnTo>
                    <a:pt x="2549270" y="371348"/>
                  </a:lnTo>
                  <a:lnTo>
                    <a:pt x="2560574" y="378713"/>
                  </a:lnTo>
                  <a:lnTo>
                    <a:pt x="2533824" y="423005"/>
                  </a:lnTo>
                  <a:lnTo>
                    <a:pt x="2504313" y="452246"/>
                  </a:lnTo>
                  <a:lnTo>
                    <a:pt x="2452681" y="472481"/>
                  </a:lnTo>
                  <a:lnTo>
                    <a:pt x="2433066" y="473837"/>
                  </a:lnTo>
                  <a:lnTo>
                    <a:pt x="2400323" y="470481"/>
                  </a:lnTo>
                  <a:lnTo>
                    <a:pt x="2347555" y="443672"/>
                  </a:lnTo>
                  <a:lnTo>
                    <a:pt x="2314934" y="397333"/>
                  </a:lnTo>
                  <a:lnTo>
                    <a:pt x="2300507" y="343751"/>
                  </a:lnTo>
                  <a:lnTo>
                    <a:pt x="2298700" y="313054"/>
                  </a:lnTo>
                  <a:lnTo>
                    <a:pt x="2301363" y="275887"/>
                  </a:lnTo>
                  <a:lnTo>
                    <a:pt x="2322595" y="213506"/>
                  </a:lnTo>
                  <a:lnTo>
                    <a:pt x="2363190" y="168078"/>
                  </a:lnTo>
                  <a:lnTo>
                    <a:pt x="2412859" y="144889"/>
                  </a:lnTo>
                  <a:lnTo>
                    <a:pt x="2440431" y="141986"/>
                  </a:lnTo>
                  <a:close/>
                </a:path>
                <a:path w="7085330" h="611505">
                  <a:moveTo>
                    <a:pt x="1949577" y="141986"/>
                  </a:moveTo>
                  <a:lnTo>
                    <a:pt x="1989314" y="149915"/>
                  </a:lnTo>
                  <a:lnTo>
                    <a:pt x="2025519" y="185408"/>
                  </a:lnTo>
                  <a:lnTo>
                    <a:pt x="2031618" y="198881"/>
                  </a:lnTo>
                  <a:lnTo>
                    <a:pt x="2044906" y="184878"/>
                  </a:lnTo>
                  <a:lnTo>
                    <a:pt x="2083053" y="155320"/>
                  </a:lnTo>
                  <a:lnTo>
                    <a:pt x="2121201" y="142819"/>
                  </a:lnTo>
                  <a:lnTo>
                    <a:pt x="2134489" y="141986"/>
                  </a:lnTo>
                  <a:lnTo>
                    <a:pt x="2149869" y="142914"/>
                  </a:lnTo>
                  <a:lnTo>
                    <a:pt x="2186178" y="156844"/>
                  </a:lnTo>
                  <a:lnTo>
                    <a:pt x="2212975" y="194690"/>
                  </a:lnTo>
                  <a:lnTo>
                    <a:pt x="2219993" y="244482"/>
                  </a:lnTo>
                  <a:lnTo>
                    <a:pt x="2220467" y="267842"/>
                  </a:lnTo>
                  <a:lnTo>
                    <a:pt x="2220467" y="396113"/>
                  </a:lnTo>
                  <a:lnTo>
                    <a:pt x="2220874" y="412494"/>
                  </a:lnTo>
                  <a:lnTo>
                    <a:pt x="2237152" y="448182"/>
                  </a:lnTo>
                  <a:lnTo>
                    <a:pt x="2254377" y="452374"/>
                  </a:lnTo>
                  <a:lnTo>
                    <a:pt x="2254377" y="464438"/>
                  </a:lnTo>
                  <a:lnTo>
                    <a:pt x="2092578" y="464438"/>
                  </a:lnTo>
                  <a:lnTo>
                    <a:pt x="2092578" y="452374"/>
                  </a:lnTo>
                  <a:lnTo>
                    <a:pt x="2101484" y="450822"/>
                  </a:lnTo>
                  <a:lnTo>
                    <a:pt x="2109152" y="447865"/>
                  </a:lnTo>
                  <a:lnTo>
                    <a:pt x="2126362" y="410924"/>
                  </a:lnTo>
                  <a:lnTo>
                    <a:pt x="2126741" y="396113"/>
                  </a:lnTo>
                  <a:lnTo>
                    <a:pt x="2126741" y="261492"/>
                  </a:lnTo>
                  <a:lnTo>
                    <a:pt x="2124866" y="215880"/>
                  </a:lnTo>
                  <a:lnTo>
                    <a:pt x="2102357" y="185800"/>
                  </a:lnTo>
                  <a:lnTo>
                    <a:pt x="2095880" y="185800"/>
                  </a:lnTo>
                  <a:lnTo>
                    <a:pt x="2059420" y="202318"/>
                  </a:lnTo>
                  <a:lnTo>
                    <a:pt x="2036952" y="227964"/>
                  </a:lnTo>
                  <a:lnTo>
                    <a:pt x="2036952" y="396113"/>
                  </a:lnTo>
                  <a:lnTo>
                    <a:pt x="2042667" y="438657"/>
                  </a:lnTo>
                  <a:lnTo>
                    <a:pt x="2072131" y="452374"/>
                  </a:lnTo>
                  <a:lnTo>
                    <a:pt x="2072131" y="464438"/>
                  </a:lnTo>
                  <a:lnTo>
                    <a:pt x="1910079" y="464438"/>
                  </a:lnTo>
                  <a:lnTo>
                    <a:pt x="1910079" y="452374"/>
                  </a:lnTo>
                  <a:lnTo>
                    <a:pt x="1918842" y="451992"/>
                  </a:lnTo>
                  <a:lnTo>
                    <a:pt x="1925701" y="449706"/>
                  </a:lnTo>
                  <a:lnTo>
                    <a:pt x="1943062" y="408636"/>
                  </a:lnTo>
                  <a:lnTo>
                    <a:pt x="1943227" y="396113"/>
                  </a:lnTo>
                  <a:lnTo>
                    <a:pt x="1943227" y="261492"/>
                  </a:lnTo>
                  <a:lnTo>
                    <a:pt x="1941351" y="215612"/>
                  </a:lnTo>
                  <a:lnTo>
                    <a:pt x="1928622" y="191515"/>
                  </a:lnTo>
                  <a:lnTo>
                    <a:pt x="1923414" y="187451"/>
                  </a:lnTo>
                  <a:lnTo>
                    <a:pt x="1917827" y="185546"/>
                  </a:lnTo>
                  <a:lnTo>
                    <a:pt x="1911730" y="185546"/>
                  </a:lnTo>
                  <a:lnTo>
                    <a:pt x="1902840" y="185546"/>
                  </a:lnTo>
                  <a:lnTo>
                    <a:pt x="1871059" y="206581"/>
                  </a:lnTo>
                  <a:lnTo>
                    <a:pt x="1853818" y="227964"/>
                  </a:lnTo>
                  <a:lnTo>
                    <a:pt x="1853818" y="396113"/>
                  </a:lnTo>
                  <a:lnTo>
                    <a:pt x="1860296" y="439800"/>
                  </a:lnTo>
                  <a:lnTo>
                    <a:pt x="1887601" y="452374"/>
                  </a:lnTo>
                  <a:lnTo>
                    <a:pt x="1887601" y="464438"/>
                  </a:lnTo>
                  <a:lnTo>
                    <a:pt x="1726184" y="464438"/>
                  </a:lnTo>
                  <a:lnTo>
                    <a:pt x="1726184" y="452374"/>
                  </a:lnTo>
                  <a:lnTo>
                    <a:pt x="1735375" y="450853"/>
                  </a:lnTo>
                  <a:lnTo>
                    <a:pt x="1743138" y="448214"/>
                  </a:lnTo>
                  <a:lnTo>
                    <a:pt x="1759735" y="412402"/>
                  </a:lnTo>
                  <a:lnTo>
                    <a:pt x="1760092" y="396113"/>
                  </a:lnTo>
                  <a:lnTo>
                    <a:pt x="1760092" y="219328"/>
                  </a:lnTo>
                  <a:lnTo>
                    <a:pt x="1756396" y="181181"/>
                  </a:lnTo>
                  <a:lnTo>
                    <a:pt x="1726184" y="163702"/>
                  </a:lnTo>
                  <a:lnTo>
                    <a:pt x="1726184" y="151383"/>
                  </a:lnTo>
                  <a:lnTo>
                    <a:pt x="1853818" y="151383"/>
                  </a:lnTo>
                  <a:lnTo>
                    <a:pt x="1853818" y="192531"/>
                  </a:lnTo>
                  <a:lnTo>
                    <a:pt x="1866459" y="179504"/>
                  </a:lnTo>
                  <a:lnTo>
                    <a:pt x="1901571" y="153162"/>
                  </a:lnTo>
                  <a:lnTo>
                    <a:pt x="1936789" y="142678"/>
                  </a:lnTo>
                  <a:lnTo>
                    <a:pt x="1949577" y="141986"/>
                  </a:lnTo>
                  <a:close/>
                </a:path>
                <a:path w="7085330" h="611505">
                  <a:moveTo>
                    <a:pt x="1564132" y="141986"/>
                  </a:moveTo>
                  <a:lnTo>
                    <a:pt x="1608502" y="151717"/>
                  </a:lnTo>
                  <a:lnTo>
                    <a:pt x="1646682" y="180975"/>
                  </a:lnTo>
                  <a:lnTo>
                    <a:pt x="1673526" y="229393"/>
                  </a:lnTo>
                  <a:lnTo>
                    <a:pt x="1684274" y="296671"/>
                  </a:lnTo>
                  <a:lnTo>
                    <a:pt x="1512570" y="296671"/>
                  </a:lnTo>
                  <a:lnTo>
                    <a:pt x="1515713" y="326177"/>
                  </a:lnTo>
                  <a:lnTo>
                    <a:pt x="1532286" y="375378"/>
                  </a:lnTo>
                  <a:lnTo>
                    <a:pt x="1557835" y="407265"/>
                  </a:lnTo>
                  <a:lnTo>
                    <a:pt x="1601216" y="422909"/>
                  </a:lnTo>
                  <a:lnTo>
                    <a:pt x="1611074" y="422217"/>
                  </a:lnTo>
                  <a:lnTo>
                    <a:pt x="1646128" y="404995"/>
                  </a:lnTo>
                  <a:lnTo>
                    <a:pt x="1672971" y="371348"/>
                  </a:lnTo>
                  <a:lnTo>
                    <a:pt x="1684274" y="378713"/>
                  </a:lnTo>
                  <a:lnTo>
                    <a:pt x="1657524" y="423005"/>
                  </a:lnTo>
                  <a:lnTo>
                    <a:pt x="1628013" y="452246"/>
                  </a:lnTo>
                  <a:lnTo>
                    <a:pt x="1576381" y="472481"/>
                  </a:lnTo>
                  <a:lnTo>
                    <a:pt x="1556766" y="473837"/>
                  </a:lnTo>
                  <a:lnTo>
                    <a:pt x="1524023" y="470481"/>
                  </a:lnTo>
                  <a:lnTo>
                    <a:pt x="1471255" y="443672"/>
                  </a:lnTo>
                  <a:lnTo>
                    <a:pt x="1438634" y="397333"/>
                  </a:lnTo>
                  <a:lnTo>
                    <a:pt x="1424207" y="343751"/>
                  </a:lnTo>
                  <a:lnTo>
                    <a:pt x="1422399" y="313054"/>
                  </a:lnTo>
                  <a:lnTo>
                    <a:pt x="1425063" y="275887"/>
                  </a:lnTo>
                  <a:lnTo>
                    <a:pt x="1446295" y="213506"/>
                  </a:lnTo>
                  <a:lnTo>
                    <a:pt x="1486890" y="168078"/>
                  </a:lnTo>
                  <a:lnTo>
                    <a:pt x="1536559" y="144889"/>
                  </a:lnTo>
                  <a:lnTo>
                    <a:pt x="1564132" y="141986"/>
                  </a:lnTo>
                  <a:close/>
                </a:path>
                <a:path w="7085330" h="611505">
                  <a:moveTo>
                    <a:pt x="1055497" y="141986"/>
                  </a:moveTo>
                  <a:lnTo>
                    <a:pt x="1103788" y="154201"/>
                  </a:lnTo>
                  <a:lnTo>
                    <a:pt x="1143222" y="189611"/>
                  </a:lnTo>
                  <a:lnTo>
                    <a:pt x="1161415" y="223900"/>
                  </a:lnTo>
                  <a:lnTo>
                    <a:pt x="1172448" y="263636"/>
                  </a:lnTo>
                  <a:lnTo>
                    <a:pt x="1176147" y="306324"/>
                  </a:lnTo>
                  <a:lnTo>
                    <a:pt x="1175194" y="329614"/>
                  </a:lnTo>
                  <a:lnTo>
                    <a:pt x="1167574" y="373100"/>
                  </a:lnTo>
                  <a:lnTo>
                    <a:pt x="1152429" y="411793"/>
                  </a:lnTo>
                  <a:lnTo>
                    <a:pt x="1116711" y="453263"/>
                  </a:lnTo>
                  <a:lnTo>
                    <a:pt x="1069526" y="472551"/>
                  </a:lnTo>
                  <a:lnTo>
                    <a:pt x="1052195" y="473837"/>
                  </a:lnTo>
                  <a:lnTo>
                    <a:pt x="1039528" y="473122"/>
                  </a:lnTo>
                  <a:lnTo>
                    <a:pt x="995455" y="457263"/>
                  </a:lnTo>
                  <a:lnTo>
                    <a:pt x="968755" y="432688"/>
                  </a:lnTo>
                  <a:lnTo>
                    <a:pt x="968755" y="549148"/>
                  </a:lnTo>
                  <a:lnTo>
                    <a:pt x="975233" y="587755"/>
                  </a:lnTo>
                  <a:lnTo>
                    <a:pt x="1015999" y="598677"/>
                  </a:lnTo>
                  <a:lnTo>
                    <a:pt x="1015999" y="611124"/>
                  </a:lnTo>
                  <a:lnTo>
                    <a:pt x="837565" y="611124"/>
                  </a:lnTo>
                  <a:lnTo>
                    <a:pt x="837565" y="598677"/>
                  </a:lnTo>
                  <a:lnTo>
                    <a:pt x="847278" y="597727"/>
                  </a:lnTo>
                  <a:lnTo>
                    <a:pt x="855646" y="595455"/>
                  </a:lnTo>
                  <a:lnTo>
                    <a:pt x="874621" y="561687"/>
                  </a:lnTo>
                  <a:lnTo>
                    <a:pt x="875029" y="547115"/>
                  </a:lnTo>
                  <a:lnTo>
                    <a:pt x="875029" y="216662"/>
                  </a:lnTo>
                  <a:lnTo>
                    <a:pt x="867410" y="174243"/>
                  </a:lnTo>
                  <a:lnTo>
                    <a:pt x="837565" y="163702"/>
                  </a:lnTo>
                  <a:lnTo>
                    <a:pt x="837565" y="151383"/>
                  </a:lnTo>
                  <a:lnTo>
                    <a:pt x="968755" y="151383"/>
                  </a:lnTo>
                  <a:lnTo>
                    <a:pt x="968755" y="192531"/>
                  </a:lnTo>
                  <a:lnTo>
                    <a:pt x="977066" y="181290"/>
                  </a:lnTo>
                  <a:lnTo>
                    <a:pt x="1014759" y="150826"/>
                  </a:lnTo>
                  <a:lnTo>
                    <a:pt x="1041378" y="142964"/>
                  </a:lnTo>
                  <a:lnTo>
                    <a:pt x="1055497" y="141986"/>
                  </a:lnTo>
                  <a:close/>
                </a:path>
                <a:path w="7085330" h="611505">
                  <a:moveTo>
                    <a:pt x="501777" y="141986"/>
                  </a:moveTo>
                  <a:lnTo>
                    <a:pt x="541514" y="149915"/>
                  </a:lnTo>
                  <a:lnTo>
                    <a:pt x="577719" y="185408"/>
                  </a:lnTo>
                  <a:lnTo>
                    <a:pt x="583818" y="198881"/>
                  </a:lnTo>
                  <a:lnTo>
                    <a:pt x="597106" y="184878"/>
                  </a:lnTo>
                  <a:lnTo>
                    <a:pt x="635254" y="155320"/>
                  </a:lnTo>
                  <a:lnTo>
                    <a:pt x="673401" y="142819"/>
                  </a:lnTo>
                  <a:lnTo>
                    <a:pt x="686689" y="141986"/>
                  </a:lnTo>
                  <a:lnTo>
                    <a:pt x="702069" y="142914"/>
                  </a:lnTo>
                  <a:lnTo>
                    <a:pt x="738378" y="156844"/>
                  </a:lnTo>
                  <a:lnTo>
                    <a:pt x="765174" y="194690"/>
                  </a:lnTo>
                  <a:lnTo>
                    <a:pt x="772193" y="244482"/>
                  </a:lnTo>
                  <a:lnTo>
                    <a:pt x="772667" y="267842"/>
                  </a:lnTo>
                  <a:lnTo>
                    <a:pt x="772667" y="396113"/>
                  </a:lnTo>
                  <a:lnTo>
                    <a:pt x="773074" y="412494"/>
                  </a:lnTo>
                  <a:lnTo>
                    <a:pt x="789352" y="448182"/>
                  </a:lnTo>
                  <a:lnTo>
                    <a:pt x="806577" y="452374"/>
                  </a:lnTo>
                  <a:lnTo>
                    <a:pt x="806577" y="464438"/>
                  </a:lnTo>
                  <a:lnTo>
                    <a:pt x="644779" y="464438"/>
                  </a:lnTo>
                  <a:lnTo>
                    <a:pt x="644779" y="452374"/>
                  </a:lnTo>
                  <a:lnTo>
                    <a:pt x="653684" y="450822"/>
                  </a:lnTo>
                  <a:lnTo>
                    <a:pt x="661352" y="447865"/>
                  </a:lnTo>
                  <a:lnTo>
                    <a:pt x="678562" y="410924"/>
                  </a:lnTo>
                  <a:lnTo>
                    <a:pt x="678941" y="396113"/>
                  </a:lnTo>
                  <a:lnTo>
                    <a:pt x="678941" y="261492"/>
                  </a:lnTo>
                  <a:lnTo>
                    <a:pt x="677066" y="215880"/>
                  </a:lnTo>
                  <a:lnTo>
                    <a:pt x="654558" y="185800"/>
                  </a:lnTo>
                  <a:lnTo>
                    <a:pt x="648080" y="185800"/>
                  </a:lnTo>
                  <a:lnTo>
                    <a:pt x="611620" y="202318"/>
                  </a:lnTo>
                  <a:lnTo>
                    <a:pt x="589153" y="227964"/>
                  </a:lnTo>
                  <a:lnTo>
                    <a:pt x="589153" y="396113"/>
                  </a:lnTo>
                  <a:lnTo>
                    <a:pt x="594867" y="438657"/>
                  </a:lnTo>
                  <a:lnTo>
                    <a:pt x="624332" y="452374"/>
                  </a:lnTo>
                  <a:lnTo>
                    <a:pt x="624332" y="464438"/>
                  </a:lnTo>
                  <a:lnTo>
                    <a:pt x="462279" y="464438"/>
                  </a:lnTo>
                  <a:lnTo>
                    <a:pt x="462279" y="452374"/>
                  </a:lnTo>
                  <a:lnTo>
                    <a:pt x="471042" y="451992"/>
                  </a:lnTo>
                  <a:lnTo>
                    <a:pt x="477901" y="449706"/>
                  </a:lnTo>
                  <a:lnTo>
                    <a:pt x="495262" y="408636"/>
                  </a:lnTo>
                  <a:lnTo>
                    <a:pt x="495427" y="396113"/>
                  </a:lnTo>
                  <a:lnTo>
                    <a:pt x="495427" y="261492"/>
                  </a:lnTo>
                  <a:lnTo>
                    <a:pt x="493551" y="215612"/>
                  </a:lnTo>
                  <a:lnTo>
                    <a:pt x="480822" y="191515"/>
                  </a:lnTo>
                  <a:lnTo>
                    <a:pt x="475615" y="187451"/>
                  </a:lnTo>
                  <a:lnTo>
                    <a:pt x="470027" y="185546"/>
                  </a:lnTo>
                  <a:lnTo>
                    <a:pt x="463930" y="185546"/>
                  </a:lnTo>
                  <a:lnTo>
                    <a:pt x="455041" y="185546"/>
                  </a:lnTo>
                  <a:lnTo>
                    <a:pt x="423259" y="206581"/>
                  </a:lnTo>
                  <a:lnTo>
                    <a:pt x="406018" y="227964"/>
                  </a:lnTo>
                  <a:lnTo>
                    <a:pt x="406018" y="396113"/>
                  </a:lnTo>
                  <a:lnTo>
                    <a:pt x="412496" y="439800"/>
                  </a:lnTo>
                  <a:lnTo>
                    <a:pt x="439801" y="452374"/>
                  </a:lnTo>
                  <a:lnTo>
                    <a:pt x="439801" y="464438"/>
                  </a:lnTo>
                  <a:lnTo>
                    <a:pt x="278384" y="464438"/>
                  </a:lnTo>
                  <a:lnTo>
                    <a:pt x="278384" y="452374"/>
                  </a:lnTo>
                  <a:lnTo>
                    <a:pt x="287575" y="450853"/>
                  </a:lnTo>
                  <a:lnTo>
                    <a:pt x="295338" y="448214"/>
                  </a:lnTo>
                  <a:lnTo>
                    <a:pt x="311935" y="412402"/>
                  </a:lnTo>
                  <a:lnTo>
                    <a:pt x="312293" y="396113"/>
                  </a:lnTo>
                  <a:lnTo>
                    <a:pt x="312293" y="219328"/>
                  </a:lnTo>
                  <a:lnTo>
                    <a:pt x="308596" y="181181"/>
                  </a:lnTo>
                  <a:lnTo>
                    <a:pt x="278384" y="163702"/>
                  </a:lnTo>
                  <a:lnTo>
                    <a:pt x="278384" y="151383"/>
                  </a:lnTo>
                  <a:lnTo>
                    <a:pt x="406018" y="151383"/>
                  </a:lnTo>
                  <a:lnTo>
                    <a:pt x="406018" y="192531"/>
                  </a:lnTo>
                  <a:lnTo>
                    <a:pt x="418659" y="179504"/>
                  </a:lnTo>
                  <a:lnTo>
                    <a:pt x="453771" y="153162"/>
                  </a:lnTo>
                  <a:lnTo>
                    <a:pt x="488989" y="142678"/>
                  </a:lnTo>
                  <a:lnTo>
                    <a:pt x="501777" y="141986"/>
                  </a:lnTo>
                  <a:close/>
                </a:path>
                <a:path w="7085330" h="611505">
                  <a:moveTo>
                    <a:pt x="3665854" y="36829"/>
                  </a:moveTo>
                  <a:lnTo>
                    <a:pt x="3676904" y="36829"/>
                  </a:lnTo>
                  <a:lnTo>
                    <a:pt x="3676904" y="151383"/>
                  </a:lnTo>
                  <a:lnTo>
                    <a:pt x="3751326" y="151383"/>
                  </a:lnTo>
                  <a:lnTo>
                    <a:pt x="3751326" y="184530"/>
                  </a:lnTo>
                  <a:lnTo>
                    <a:pt x="3676904" y="184530"/>
                  </a:lnTo>
                  <a:lnTo>
                    <a:pt x="3676904" y="377698"/>
                  </a:lnTo>
                  <a:lnTo>
                    <a:pt x="3681094" y="417956"/>
                  </a:lnTo>
                  <a:lnTo>
                    <a:pt x="3696462" y="430275"/>
                  </a:lnTo>
                  <a:lnTo>
                    <a:pt x="3700017" y="430275"/>
                  </a:lnTo>
                  <a:lnTo>
                    <a:pt x="3710751" y="428204"/>
                  </a:lnTo>
                  <a:lnTo>
                    <a:pt x="3721211" y="421989"/>
                  </a:lnTo>
                  <a:lnTo>
                    <a:pt x="3731361" y="411630"/>
                  </a:lnTo>
                  <a:lnTo>
                    <a:pt x="3741166" y="397128"/>
                  </a:lnTo>
                  <a:lnTo>
                    <a:pt x="3751326" y="404494"/>
                  </a:lnTo>
                  <a:lnTo>
                    <a:pt x="3735607" y="432645"/>
                  </a:lnTo>
                  <a:lnTo>
                    <a:pt x="3715686" y="452723"/>
                  </a:lnTo>
                  <a:lnTo>
                    <a:pt x="3691550" y="464752"/>
                  </a:lnTo>
                  <a:lnTo>
                    <a:pt x="3663188" y="468756"/>
                  </a:lnTo>
                  <a:lnTo>
                    <a:pt x="3648880" y="467731"/>
                  </a:lnTo>
                  <a:lnTo>
                    <a:pt x="3612768" y="452246"/>
                  </a:lnTo>
                  <a:lnTo>
                    <a:pt x="3586479" y="415163"/>
                  </a:lnTo>
                  <a:lnTo>
                    <a:pt x="3583390" y="376283"/>
                  </a:lnTo>
                  <a:lnTo>
                    <a:pt x="3583178" y="353567"/>
                  </a:lnTo>
                  <a:lnTo>
                    <a:pt x="3583178" y="184530"/>
                  </a:lnTo>
                  <a:lnTo>
                    <a:pt x="3542283" y="184530"/>
                  </a:lnTo>
                  <a:lnTo>
                    <a:pt x="3542283" y="172719"/>
                  </a:lnTo>
                  <a:lnTo>
                    <a:pt x="3562623" y="157668"/>
                  </a:lnTo>
                  <a:lnTo>
                    <a:pt x="3581368" y="142224"/>
                  </a:lnTo>
                  <a:lnTo>
                    <a:pt x="3614166" y="110108"/>
                  </a:lnTo>
                  <a:lnTo>
                    <a:pt x="3641867" y="75422"/>
                  </a:lnTo>
                  <a:lnTo>
                    <a:pt x="3654331" y="56620"/>
                  </a:lnTo>
                  <a:lnTo>
                    <a:pt x="3665854" y="36829"/>
                  </a:lnTo>
                  <a:close/>
                </a:path>
                <a:path w="7085330" h="611505">
                  <a:moveTo>
                    <a:pt x="3094354" y="36829"/>
                  </a:moveTo>
                  <a:lnTo>
                    <a:pt x="3105404" y="36829"/>
                  </a:lnTo>
                  <a:lnTo>
                    <a:pt x="3105404" y="151383"/>
                  </a:lnTo>
                  <a:lnTo>
                    <a:pt x="3179826" y="151383"/>
                  </a:lnTo>
                  <a:lnTo>
                    <a:pt x="3179826" y="184530"/>
                  </a:lnTo>
                  <a:lnTo>
                    <a:pt x="3105404" y="184530"/>
                  </a:lnTo>
                  <a:lnTo>
                    <a:pt x="3105404" y="377698"/>
                  </a:lnTo>
                  <a:lnTo>
                    <a:pt x="3109594" y="417956"/>
                  </a:lnTo>
                  <a:lnTo>
                    <a:pt x="3124962" y="430275"/>
                  </a:lnTo>
                  <a:lnTo>
                    <a:pt x="3128517" y="430275"/>
                  </a:lnTo>
                  <a:lnTo>
                    <a:pt x="3139251" y="428204"/>
                  </a:lnTo>
                  <a:lnTo>
                    <a:pt x="3149711" y="421989"/>
                  </a:lnTo>
                  <a:lnTo>
                    <a:pt x="3159861" y="411630"/>
                  </a:lnTo>
                  <a:lnTo>
                    <a:pt x="3169666" y="397128"/>
                  </a:lnTo>
                  <a:lnTo>
                    <a:pt x="3179826" y="404494"/>
                  </a:lnTo>
                  <a:lnTo>
                    <a:pt x="3164107" y="432645"/>
                  </a:lnTo>
                  <a:lnTo>
                    <a:pt x="3144186" y="452723"/>
                  </a:lnTo>
                  <a:lnTo>
                    <a:pt x="3120050" y="464752"/>
                  </a:lnTo>
                  <a:lnTo>
                    <a:pt x="3091688" y="468756"/>
                  </a:lnTo>
                  <a:lnTo>
                    <a:pt x="3077380" y="467731"/>
                  </a:lnTo>
                  <a:lnTo>
                    <a:pt x="3041268" y="452246"/>
                  </a:lnTo>
                  <a:lnTo>
                    <a:pt x="3014979" y="415163"/>
                  </a:lnTo>
                  <a:lnTo>
                    <a:pt x="3011890" y="376283"/>
                  </a:lnTo>
                  <a:lnTo>
                    <a:pt x="3011678" y="353567"/>
                  </a:lnTo>
                  <a:lnTo>
                    <a:pt x="3011678" y="184530"/>
                  </a:lnTo>
                  <a:lnTo>
                    <a:pt x="2970783" y="184530"/>
                  </a:lnTo>
                  <a:lnTo>
                    <a:pt x="2970783" y="172719"/>
                  </a:lnTo>
                  <a:lnTo>
                    <a:pt x="2991123" y="157668"/>
                  </a:lnTo>
                  <a:lnTo>
                    <a:pt x="3009868" y="142224"/>
                  </a:lnTo>
                  <a:lnTo>
                    <a:pt x="3042666" y="110108"/>
                  </a:lnTo>
                  <a:lnTo>
                    <a:pt x="3070367" y="75422"/>
                  </a:lnTo>
                  <a:lnTo>
                    <a:pt x="3082831" y="56620"/>
                  </a:lnTo>
                  <a:lnTo>
                    <a:pt x="3094354" y="36829"/>
                  </a:lnTo>
                  <a:close/>
                </a:path>
                <a:path w="7085330" h="611505">
                  <a:moveTo>
                    <a:pt x="6677025" y="10413"/>
                  </a:moveTo>
                  <a:lnTo>
                    <a:pt x="7084949" y="10413"/>
                  </a:lnTo>
                  <a:lnTo>
                    <a:pt x="7084949" y="133223"/>
                  </a:lnTo>
                  <a:lnTo>
                    <a:pt x="7072884" y="133223"/>
                  </a:lnTo>
                  <a:lnTo>
                    <a:pt x="7067387" y="113480"/>
                  </a:lnTo>
                  <a:lnTo>
                    <a:pt x="7061581" y="96726"/>
                  </a:lnTo>
                  <a:lnTo>
                    <a:pt x="7041965" y="63351"/>
                  </a:lnTo>
                  <a:lnTo>
                    <a:pt x="7005695" y="39877"/>
                  </a:lnTo>
                  <a:lnTo>
                    <a:pt x="6968744" y="36449"/>
                  </a:lnTo>
                  <a:lnTo>
                    <a:pt x="6934835" y="36449"/>
                  </a:lnTo>
                  <a:lnTo>
                    <a:pt x="6934835" y="386714"/>
                  </a:lnTo>
                  <a:lnTo>
                    <a:pt x="6935092" y="402504"/>
                  </a:lnTo>
                  <a:lnTo>
                    <a:pt x="6946392" y="441198"/>
                  </a:lnTo>
                  <a:lnTo>
                    <a:pt x="6984492" y="451992"/>
                  </a:lnTo>
                  <a:lnTo>
                    <a:pt x="6999478" y="451992"/>
                  </a:lnTo>
                  <a:lnTo>
                    <a:pt x="6999478" y="464438"/>
                  </a:lnTo>
                  <a:lnTo>
                    <a:pt x="6761734" y="464438"/>
                  </a:lnTo>
                  <a:lnTo>
                    <a:pt x="6761734" y="451992"/>
                  </a:lnTo>
                  <a:lnTo>
                    <a:pt x="6776847" y="451992"/>
                  </a:lnTo>
                  <a:lnTo>
                    <a:pt x="6786254" y="451562"/>
                  </a:lnTo>
                  <a:lnTo>
                    <a:pt x="6822440" y="429005"/>
                  </a:lnTo>
                  <a:lnTo>
                    <a:pt x="6826123" y="386714"/>
                  </a:lnTo>
                  <a:lnTo>
                    <a:pt x="6826123" y="36449"/>
                  </a:lnTo>
                  <a:lnTo>
                    <a:pt x="6793230" y="36449"/>
                  </a:lnTo>
                  <a:lnTo>
                    <a:pt x="6771846" y="37663"/>
                  </a:lnTo>
                  <a:lnTo>
                    <a:pt x="6726555" y="55879"/>
                  </a:lnTo>
                  <a:lnTo>
                    <a:pt x="6702806" y="88836"/>
                  </a:lnTo>
                  <a:lnTo>
                    <a:pt x="6689725" y="133223"/>
                  </a:lnTo>
                  <a:lnTo>
                    <a:pt x="6677025" y="133223"/>
                  </a:lnTo>
                  <a:lnTo>
                    <a:pt x="6677025" y="10413"/>
                  </a:lnTo>
                  <a:close/>
                </a:path>
                <a:path w="7085330" h="611505">
                  <a:moveTo>
                    <a:pt x="6248526" y="10413"/>
                  </a:moveTo>
                  <a:lnTo>
                    <a:pt x="6631686" y="10413"/>
                  </a:lnTo>
                  <a:lnTo>
                    <a:pt x="6631686" y="140588"/>
                  </a:lnTo>
                  <a:lnTo>
                    <a:pt x="6617970" y="140588"/>
                  </a:lnTo>
                  <a:lnTo>
                    <a:pt x="6614683" y="119131"/>
                  </a:lnTo>
                  <a:lnTo>
                    <a:pt x="6609588" y="100663"/>
                  </a:lnTo>
                  <a:lnTo>
                    <a:pt x="6583273" y="62406"/>
                  </a:lnTo>
                  <a:lnTo>
                    <a:pt x="6538214" y="41528"/>
                  </a:lnTo>
                  <a:lnTo>
                    <a:pt x="6488922" y="36760"/>
                  </a:lnTo>
                  <a:lnTo>
                    <a:pt x="6463919" y="36449"/>
                  </a:lnTo>
                  <a:lnTo>
                    <a:pt x="6421755" y="36449"/>
                  </a:lnTo>
                  <a:lnTo>
                    <a:pt x="6421755" y="223012"/>
                  </a:lnTo>
                  <a:lnTo>
                    <a:pt x="6434709" y="223012"/>
                  </a:lnTo>
                  <a:lnTo>
                    <a:pt x="6473767" y="217922"/>
                  </a:lnTo>
                  <a:lnTo>
                    <a:pt x="6509291" y="193420"/>
                  </a:lnTo>
                  <a:lnTo>
                    <a:pt x="6527212" y="158273"/>
                  </a:lnTo>
                  <a:lnTo>
                    <a:pt x="6533515" y="125602"/>
                  </a:lnTo>
                  <a:lnTo>
                    <a:pt x="6545199" y="125602"/>
                  </a:lnTo>
                  <a:lnTo>
                    <a:pt x="6545199" y="353567"/>
                  </a:lnTo>
                  <a:lnTo>
                    <a:pt x="6533515" y="353567"/>
                  </a:lnTo>
                  <a:lnTo>
                    <a:pt x="6528990" y="324018"/>
                  </a:lnTo>
                  <a:lnTo>
                    <a:pt x="6521704" y="299958"/>
                  </a:lnTo>
                  <a:lnTo>
                    <a:pt x="6498844" y="268350"/>
                  </a:lnTo>
                  <a:lnTo>
                    <a:pt x="6452159" y="249062"/>
                  </a:lnTo>
                  <a:lnTo>
                    <a:pt x="6434709" y="247776"/>
                  </a:lnTo>
                  <a:lnTo>
                    <a:pt x="6421755" y="247776"/>
                  </a:lnTo>
                  <a:lnTo>
                    <a:pt x="6421755" y="386714"/>
                  </a:lnTo>
                  <a:lnTo>
                    <a:pt x="6421993" y="402504"/>
                  </a:lnTo>
                  <a:lnTo>
                    <a:pt x="6433185" y="441198"/>
                  </a:lnTo>
                  <a:lnTo>
                    <a:pt x="6470904" y="451992"/>
                  </a:lnTo>
                  <a:lnTo>
                    <a:pt x="6486017" y="451992"/>
                  </a:lnTo>
                  <a:lnTo>
                    <a:pt x="6486017" y="464438"/>
                  </a:lnTo>
                  <a:lnTo>
                    <a:pt x="6248526" y="464438"/>
                  </a:lnTo>
                  <a:lnTo>
                    <a:pt x="6248526" y="451992"/>
                  </a:lnTo>
                  <a:lnTo>
                    <a:pt x="6263640" y="451992"/>
                  </a:lnTo>
                  <a:lnTo>
                    <a:pt x="6273049" y="451562"/>
                  </a:lnTo>
                  <a:lnTo>
                    <a:pt x="6308851" y="429005"/>
                  </a:lnTo>
                  <a:lnTo>
                    <a:pt x="6312535" y="386714"/>
                  </a:lnTo>
                  <a:lnTo>
                    <a:pt x="6312535" y="88011"/>
                  </a:lnTo>
                  <a:lnTo>
                    <a:pt x="6308851" y="44576"/>
                  </a:lnTo>
                  <a:lnTo>
                    <a:pt x="6272686" y="23139"/>
                  </a:lnTo>
                  <a:lnTo>
                    <a:pt x="6263640" y="22732"/>
                  </a:lnTo>
                  <a:lnTo>
                    <a:pt x="6248526" y="22732"/>
                  </a:lnTo>
                  <a:lnTo>
                    <a:pt x="6248526" y="10413"/>
                  </a:lnTo>
                  <a:close/>
                </a:path>
                <a:path w="7085330" h="611505">
                  <a:moveTo>
                    <a:pt x="5980175" y="10413"/>
                  </a:moveTo>
                  <a:lnTo>
                    <a:pt x="6217666" y="10413"/>
                  </a:lnTo>
                  <a:lnTo>
                    <a:pt x="6217666" y="22732"/>
                  </a:lnTo>
                  <a:lnTo>
                    <a:pt x="6202552" y="22732"/>
                  </a:lnTo>
                  <a:lnTo>
                    <a:pt x="6193143" y="23183"/>
                  </a:lnTo>
                  <a:lnTo>
                    <a:pt x="6156960" y="45846"/>
                  </a:lnTo>
                  <a:lnTo>
                    <a:pt x="6153276" y="88011"/>
                  </a:lnTo>
                  <a:lnTo>
                    <a:pt x="6153276" y="386714"/>
                  </a:lnTo>
                  <a:lnTo>
                    <a:pt x="6157214" y="430275"/>
                  </a:lnTo>
                  <a:lnTo>
                    <a:pt x="6193506" y="451588"/>
                  </a:lnTo>
                  <a:lnTo>
                    <a:pt x="6202552" y="451992"/>
                  </a:lnTo>
                  <a:lnTo>
                    <a:pt x="6217666" y="451992"/>
                  </a:lnTo>
                  <a:lnTo>
                    <a:pt x="6217666" y="464438"/>
                  </a:lnTo>
                  <a:lnTo>
                    <a:pt x="5980175" y="464438"/>
                  </a:lnTo>
                  <a:lnTo>
                    <a:pt x="5980175" y="451992"/>
                  </a:lnTo>
                  <a:lnTo>
                    <a:pt x="5995289" y="451992"/>
                  </a:lnTo>
                  <a:lnTo>
                    <a:pt x="6004696" y="451562"/>
                  </a:lnTo>
                  <a:lnTo>
                    <a:pt x="6040500" y="429005"/>
                  </a:lnTo>
                  <a:lnTo>
                    <a:pt x="6044184" y="386714"/>
                  </a:lnTo>
                  <a:lnTo>
                    <a:pt x="6044184" y="88011"/>
                  </a:lnTo>
                  <a:lnTo>
                    <a:pt x="6040500" y="44576"/>
                  </a:lnTo>
                  <a:lnTo>
                    <a:pt x="6004333" y="23139"/>
                  </a:lnTo>
                  <a:lnTo>
                    <a:pt x="5995289" y="22732"/>
                  </a:lnTo>
                  <a:lnTo>
                    <a:pt x="5980175" y="22732"/>
                  </a:lnTo>
                  <a:lnTo>
                    <a:pt x="5980175" y="10413"/>
                  </a:lnTo>
                  <a:close/>
                </a:path>
                <a:path w="7085330" h="611505">
                  <a:moveTo>
                    <a:pt x="1219835" y="10413"/>
                  </a:moveTo>
                  <a:lnTo>
                    <a:pt x="1351153" y="10413"/>
                  </a:lnTo>
                  <a:lnTo>
                    <a:pt x="1351153" y="399414"/>
                  </a:lnTo>
                  <a:lnTo>
                    <a:pt x="1351631" y="414508"/>
                  </a:lnTo>
                  <a:lnTo>
                    <a:pt x="1370234" y="449056"/>
                  </a:lnTo>
                  <a:lnTo>
                    <a:pt x="1388998" y="452374"/>
                  </a:lnTo>
                  <a:lnTo>
                    <a:pt x="1388998" y="464438"/>
                  </a:lnTo>
                  <a:lnTo>
                    <a:pt x="1219835" y="464438"/>
                  </a:lnTo>
                  <a:lnTo>
                    <a:pt x="1219835" y="452374"/>
                  </a:lnTo>
                  <a:lnTo>
                    <a:pt x="1229550" y="451399"/>
                  </a:lnTo>
                  <a:lnTo>
                    <a:pt x="1237932" y="449056"/>
                  </a:lnTo>
                  <a:lnTo>
                    <a:pt x="1257000" y="414412"/>
                  </a:lnTo>
                  <a:lnTo>
                    <a:pt x="1257427" y="399414"/>
                  </a:lnTo>
                  <a:lnTo>
                    <a:pt x="1257427" y="75311"/>
                  </a:lnTo>
                  <a:lnTo>
                    <a:pt x="1249680" y="33274"/>
                  </a:lnTo>
                  <a:lnTo>
                    <a:pt x="1219835" y="22732"/>
                  </a:lnTo>
                  <a:lnTo>
                    <a:pt x="1219835" y="10413"/>
                  </a:lnTo>
                  <a:close/>
                </a:path>
                <a:path w="7085330" h="611505">
                  <a:moveTo>
                    <a:pt x="0" y="10413"/>
                  </a:moveTo>
                  <a:lnTo>
                    <a:pt x="237490" y="10413"/>
                  </a:lnTo>
                  <a:lnTo>
                    <a:pt x="237490" y="22732"/>
                  </a:lnTo>
                  <a:lnTo>
                    <a:pt x="222377" y="22732"/>
                  </a:lnTo>
                  <a:lnTo>
                    <a:pt x="212967" y="23183"/>
                  </a:lnTo>
                  <a:lnTo>
                    <a:pt x="176784" y="45846"/>
                  </a:lnTo>
                  <a:lnTo>
                    <a:pt x="173100" y="88011"/>
                  </a:lnTo>
                  <a:lnTo>
                    <a:pt x="173100" y="386714"/>
                  </a:lnTo>
                  <a:lnTo>
                    <a:pt x="177037" y="430275"/>
                  </a:lnTo>
                  <a:lnTo>
                    <a:pt x="213330" y="451588"/>
                  </a:lnTo>
                  <a:lnTo>
                    <a:pt x="222377" y="451992"/>
                  </a:lnTo>
                  <a:lnTo>
                    <a:pt x="237490" y="451992"/>
                  </a:lnTo>
                  <a:lnTo>
                    <a:pt x="237490" y="464438"/>
                  </a:lnTo>
                  <a:lnTo>
                    <a:pt x="0" y="464438"/>
                  </a:lnTo>
                  <a:lnTo>
                    <a:pt x="0" y="451992"/>
                  </a:lnTo>
                  <a:lnTo>
                    <a:pt x="15112" y="451992"/>
                  </a:lnTo>
                  <a:lnTo>
                    <a:pt x="24520" y="451562"/>
                  </a:lnTo>
                  <a:lnTo>
                    <a:pt x="60325" y="429005"/>
                  </a:lnTo>
                  <a:lnTo>
                    <a:pt x="64007" y="386714"/>
                  </a:lnTo>
                  <a:lnTo>
                    <a:pt x="64007" y="88011"/>
                  </a:lnTo>
                  <a:lnTo>
                    <a:pt x="60325" y="44576"/>
                  </a:lnTo>
                  <a:lnTo>
                    <a:pt x="24157" y="23139"/>
                  </a:lnTo>
                  <a:lnTo>
                    <a:pt x="15112" y="22732"/>
                  </a:lnTo>
                  <a:lnTo>
                    <a:pt x="0" y="22732"/>
                  </a:lnTo>
                  <a:lnTo>
                    <a:pt x="0" y="10413"/>
                  </a:lnTo>
                  <a:close/>
                </a:path>
                <a:path w="7085330" h="611505">
                  <a:moveTo>
                    <a:pt x="5761609" y="0"/>
                  </a:moveTo>
                  <a:lnTo>
                    <a:pt x="5804408" y="5333"/>
                  </a:lnTo>
                  <a:lnTo>
                    <a:pt x="5842762" y="20192"/>
                  </a:lnTo>
                  <a:lnTo>
                    <a:pt x="5853241" y="25007"/>
                  </a:lnTo>
                  <a:lnTo>
                    <a:pt x="5862018" y="28416"/>
                  </a:lnTo>
                  <a:lnTo>
                    <a:pt x="5869104" y="30444"/>
                  </a:lnTo>
                  <a:lnTo>
                    <a:pt x="5874512" y="31114"/>
                  </a:lnTo>
                  <a:lnTo>
                    <a:pt x="5880226" y="31114"/>
                  </a:lnTo>
                  <a:lnTo>
                    <a:pt x="5897498" y="0"/>
                  </a:lnTo>
                  <a:lnTo>
                    <a:pt x="5907659" y="0"/>
                  </a:lnTo>
                  <a:lnTo>
                    <a:pt x="5911342" y="151383"/>
                  </a:lnTo>
                  <a:lnTo>
                    <a:pt x="5897498" y="151383"/>
                  </a:lnTo>
                  <a:lnTo>
                    <a:pt x="5890932" y="124289"/>
                  </a:lnTo>
                  <a:lnTo>
                    <a:pt x="5880782" y="99980"/>
                  </a:lnTo>
                  <a:lnTo>
                    <a:pt x="5849873" y="59816"/>
                  </a:lnTo>
                  <a:lnTo>
                    <a:pt x="5810249" y="33813"/>
                  </a:lnTo>
                  <a:lnTo>
                    <a:pt x="5767577" y="25145"/>
                  </a:lnTo>
                  <a:lnTo>
                    <a:pt x="5751411" y="26287"/>
                  </a:lnTo>
                  <a:lnTo>
                    <a:pt x="5713602" y="43306"/>
                  </a:lnTo>
                  <a:lnTo>
                    <a:pt x="5693664" y="85343"/>
                  </a:lnTo>
                  <a:lnTo>
                    <a:pt x="5694094" y="92674"/>
                  </a:lnTo>
                  <a:lnTo>
                    <a:pt x="5713301" y="127841"/>
                  </a:lnTo>
                  <a:lnTo>
                    <a:pt x="5757846" y="158591"/>
                  </a:lnTo>
                  <a:lnTo>
                    <a:pt x="5804408" y="182499"/>
                  </a:lnTo>
                  <a:lnTo>
                    <a:pt x="5841057" y="201836"/>
                  </a:lnTo>
                  <a:lnTo>
                    <a:pt x="5894830" y="238845"/>
                  </a:lnTo>
                  <a:lnTo>
                    <a:pt x="5923978" y="274536"/>
                  </a:lnTo>
                  <a:lnTo>
                    <a:pt x="5937694" y="314386"/>
                  </a:lnTo>
                  <a:lnTo>
                    <a:pt x="5939409" y="336168"/>
                  </a:lnTo>
                  <a:lnTo>
                    <a:pt x="5936644" y="363648"/>
                  </a:lnTo>
                  <a:lnTo>
                    <a:pt x="5914495" y="412607"/>
                  </a:lnTo>
                  <a:lnTo>
                    <a:pt x="5871392" y="452068"/>
                  </a:lnTo>
                  <a:lnTo>
                    <a:pt x="5815004" y="472555"/>
                  </a:lnTo>
                  <a:lnTo>
                    <a:pt x="5782310" y="475106"/>
                  </a:lnTo>
                  <a:lnTo>
                    <a:pt x="5771782" y="474843"/>
                  </a:lnTo>
                  <a:lnTo>
                    <a:pt x="5731672" y="468121"/>
                  </a:lnTo>
                  <a:lnTo>
                    <a:pt x="5693918" y="454405"/>
                  </a:lnTo>
                  <a:lnTo>
                    <a:pt x="5686272" y="451479"/>
                  </a:lnTo>
                  <a:lnTo>
                    <a:pt x="5679328" y="449373"/>
                  </a:lnTo>
                  <a:lnTo>
                    <a:pt x="5673076" y="448101"/>
                  </a:lnTo>
                  <a:lnTo>
                    <a:pt x="5667501" y="447675"/>
                  </a:lnTo>
                  <a:lnTo>
                    <a:pt x="5661660" y="447675"/>
                  </a:lnTo>
                  <a:lnTo>
                    <a:pt x="5633339" y="474852"/>
                  </a:lnTo>
                  <a:lnTo>
                    <a:pt x="5621020" y="474852"/>
                  </a:lnTo>
                  <a:lnTo>
                    <a:pt x="5621020" y="303402"/>
                  </a:lnTo>
                  <a:lnTo>
                    <a:pt x="5633339" y="303402"/>
                  </a:lnTo>
                  <a:lnTo>
                    <a:pt x="5642387" y="337381"/>
                  </a:lnTo>
                  <a:lnTo>
                    <a:pt x="5654865" y="367109"/>
                  </a:lnTo>
                  <a:lnTo>
                    <a:pt x="5690108" y="413765"/>
                  </a:lnTo>
                  <a:lnTo>
                    <a:pt x="5733764" y="442229"/>
                  </a:lnTo>
                  <a:lnTo>
                    <a:pt x="5780659" y="451738"/>
                  </a:lnTo>
                  <a:lnTo>
                    <a:pt x="5798470" y="450455"/>
                  </a:lnTo>
                  <a:lnTo>
                    <a:pt x="5840475" y="431291"/>
                  </a:lnTo>
                  <a:lnTo>
                    <a:pt x="5861317" y="396912"/>
                  </a:lnTo>
                  <a:lnTo>
                    <a:pt x="5862700" y="383793"/>
                  </a:lnTo>
                  <a:lnTo>
                    <a:pt x="5862175" y="375769"/>
                  </a:lnTo>
                  <a:lnTo>
                    <a:pt x="5843428" y="337883"/>
                  </a:lnTo>
                  <a:lnTo>
                    <a:pt x="5804154" y="308371"/>
                  </a:lnTo>
                  <a:lnTo>
                    <a:pt x="5766689" y="288670"/>
                  </a:lnTo>
                  <a:lnTo>
                    <a:pt x="5737846" y="274000"/>
                  </a:lnTo>
                  <a:lnTo>
                    <a:pt x="5693304" y="248040"/>
                  </a:lnTo>
                  <a:lnTo>
                    <a:pt x="5653563" y="214074"/>
                  </a:lnTo>
                  <a:lnTo>
                    <a:pt x="5629471" y="175275"/>
                  </a:lnTo>
                  <a:lnTo>
                    <a:pt x="5621273" y="130555"/>
                  </a:lnTo>
                  <a:lnTo>
                    <a:pt x="5623772" y="104429"/>
                  </a:lnTo>
                  <a:lnTo>
                    <a:pt x="5643723" y="58225"/>
                  </a:lnTo>
                  <a:lnTo>
                    <a:pt x="5682366" y="21431"/>
                  </a:lnTo>
                  <a:lnTo>
                    <a:pt x="5732607" y="2381"/>
                  </a:lnTo>
                  <a:lnTo>
                    <a:pt x="5761609" y="0"/>
                  </a:lnTo>
                  <a:close/>
                </a:path>
                <a:path w="7085330" h="611505">
                  <a:moveTo>
                    <a:pt x="5384419" y="0"/>
                  </a:moveTo>
                  <a:lnTo>
                    <a:pt x="5434246" y="8626"/>
                  </a:lnTo>
                  <a:lnTo>
                    <a:pt x="5464204" y="40387"/>
                  </a:lnTo>
                  <a:lnTo>
                    <a:pt x="5465445" y="49529"/>
                  </a:lnTo>
                  <a:lnTo>
                    <a:pt x="5464681" y="56814"/>
                  </a:lnTo>
                  <a:lnTo>
                    <a:pt x="5429926" y="86050"/>
                  </a:lnTo>
                  <a:lnTo>
                    <a:pt x="5420233" y="86740"/>
                  </a:lnTo>
                  <a:lnTo>
                    <a:pt x="5411997" y="86171"/>
                  </a:lnTo>
                  <a:lnTo>
                    <a:pt x="5382387" y="64896"/>
                  </a:lnTo>
                  <a:lnTo>
                    <a:pt x="5382387" y="57530"/>
                  </a:lnTo>
                  <a:lnTo>
                    <a:pt x="5382387" y="55625"/>
                  </a:lnTo>
                  <a:lnTo>
                    <a:pt x="5383021" y="51434"/>
                  </a:lnTo>
                  <a:lnTo>
                    <a:pt x="5384419" y="45212"/>
                  </a:lnTo>
                  <a:lnTo>
                    <a:pt x="5385308" y="41401"/>
                  </a:lnTo>
                  <a:lnTo>
                    <a:pt x="5385816" y="37845"/>
                  </a:lnTo>
                  <a:lnTo>
                    <a:pt x="5385816" y="34416"/>
                  </a:lnTo>
                  <a:lnTo>
                    <a:pt x="5385816" y="29844"/>
                  </a:lnTo>
                  <a:lnTo>
                    <a:pt x="5384419" y="26288"/>
                  </a:lnTo>
                  <a:lnTo>
                    <a:pt x="5381751" y="24129"/>
                  </a:lnTo>
                  <a:lnTo>
                    <a:pt x="5378195" y="20700"/>
                  </a:lnTo>
                  <a:lnTo>
                    <a:pt x="5373877" y="19050"/>
                  </a:lnTo>
                  <a:lnTo>
                    <a:pt x="5368670" y="19050"/>
                  </a:lnTo>
                  <a:lnTo>
                    <a:pt x="5362194" y="19050"/>
                  </a:lnTo>
                  <a:lnTo>
                    <a:pt x="5356733" y="21716"/>
                  </a:lnTo>
                  <a:lnTo>
                    <a:pt x="5345938" y="52831"/>
                  </a:lnTo>
                  <a:lnTo>
                    <a:pt x="5346572" y="111505"/>
                  </a:lnTo>
                  <a:lnTo>
                    <a:pt x="5346572" y="151383"/>
                  </a:lnTo>
                  <a:lnTo>
                    <a:pt x="5392800" y="151383"/>
                  </a:lnTo>
                  <a:lnTo>
                    <a:pt x="5392800" y="184150"/>
                  </a:lnTo>
                  <a:lnTo>
                    <a:pt x="5346572" y="184150"/>
                  </a:lnTo>
                  <a:lnTo>
                    <a:pt x="5346572" y="401446"/>
                  </a:lnTo>
                  <a:lnTo>
                    <a:pt x="5353304" y="440943"/>
                  </a:lnTo>
                  <a:lnTo>
                    <a:pt x="5392800" y="452374"/>
                  </a:lnTo>
                  <a:lnTo>
                    <a:pt x="5392800" y="464438"/>
                  </a:lnTo>
                  <a:lnTo>
                    <a:pt x="5208270" y="464438"/>
                  </a:lnTo>
                  <a:lnTo>
                    <a:pt x="5208270" y="452374"/>
                  </a:lnTo>
                  <a:lnTo>
                    <a:pt x="5218060" y="451941"/>
                  </a:lnTo>
                  <a:lnTo>
                    <a:pt x="5226304" y="451008"/>
                  </a:lnTo>
                  <a:lnTo>
                    <a:pt x="5253005" y="422592"/>
                  </a:lnTo>
                  <a:lnTo>
                    <a:pt x="5253863" y="401446"/>
                  </a:lnTo>
                  <a:lnTo>
                    <a:pt x="5253863" y="184150"/>
                  </a:lnTo>
                  <a:lnTo>
                    <a:pt x="5208270" y="184150"/>
                  </a:lnTo>
                  <a:lnTo>
                    <a:pt x="5208270" y="151383"/>
                  </a:lnTo>
                  <a:lnTo>
                    <a:pt x="5253863" y="151383"/>
                  </a:lnTo>
                  <a:lnTo>
                    <a:pt x="5253863" y="128269"/>
                  </a:lnTo>
                  <a:lnTo>
                    <a:pt x="5253482" y="112521"/>
                  </a:lnTo>
                  <a:lnTo>
                    <a:pt x="5255694" y="89423"/>
                  </a:lnTo>
                  <a:lnTo>
                    <a:pt x="5273359" y="49228"/>
                  </a:lnTo>
                  <a:lnTo>
                    <a:pt x="5308052" y="18055"/>
                  </a:lnTo>
                  <a:lnTo>
                    <a:pt x="5355867" y="2002"/>
                  </a:lnTo>
                  <a:lnTo>
                    <a:pt x="5384419" y="0"/>
                  </a:lnTo>
                  <a:close/>
                </a:path>
              </a:pathLst>
            </a:custGeom>
            <a:ln w="10668">
              <a:solidFill>
                <a:srgbClr val="D1D1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4571" y="2372105"/>
              <a:ext cx="114173" cy="11417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BF60567-952D-45EB-5D46-856A1A7F4B38}"/>
              </a:ext>
            </a:extLst>
          </p:cNvPr>
          <p:cNvSpPr txBox="1"/>
          <p:nvPr/>
        </p:nvSpPr>
        <p:spPr>
          <a:xfrm>
            <a:off x="6096000" y="4419600"/>
            <a:ext cx="2133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By Pranav GS</a:t>
            </a:r>
          </a:p>
          <a:p>
            <a:r>
              <a:rPr lang="en-US" b="1" dirty="0">
                <a:solidFill>
                  <a:schemeClr val="bg2"/>
                </a:solidFill>
              </a:rPr>
              <a:t>	   AIDS </a:t>
            </a:r>
            <a:endParaRPr lang="en-IN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How</a:t>
            </a:r>
            <a:r>
              <a:rPr u="sng" spc="-114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Blurring</a:t>
            </a:r>
            <a:r>
              <a:rPr u="sng" spc="-9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is</a:t>
            </a:r>
            <a:r>
              <a:rPr u="sng" spc="-1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performed?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81657"/>
            <a:ext cx="7374255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96240" marR="5080" indent="-384175">
              <a:lnSpc>
                <a:spcPts val="2810"/>
              </a:lnSpc>
              <a:spcBef>
                <a:spcPts val="455"/>
              </a:spcBef>
              <a:buClr>
                <a:srgbClr val="DDDDDD"/>
              </a:buClr>
              <a:buSzPct val="78846"/>
              <a:buFont typeface="Segoe UI Symbol"/>
              <a:buChar char="⦿"/>
              <a:tabLst>
                <a:tab pos="39624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Mathematically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blurring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convolution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833687"/>
            <a:ext cx="5683631" cy="9001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40739" y="3907916"/>
            <a:ext cx="48272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G=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Blur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0220" y="4495800"/>
            <a:ext cx="4107179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16" y="1299718"/>
            <a:ext cx="7331709" cy="42322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30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blurred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Blur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image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x,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location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coordinates</a:t>
            </a:r>
            <a:endParaRPr sz="3000">
              <a:latin typeface="Times New Roman"/>
              <a:cs typeface="Times New Roman"/>
            </a:endParaRPr>
          </a:p>
          <a:p>
            <a:pPr marL="396240" marR="582930" indent="-384175">
              <a:lnSpc>
                <a:spcPct val="100000"/>
              </a:lnSpc>
              <a:spcBef>
                <a:spcPts val="725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σ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“scale”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parameter.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blur.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value,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blur.</a:t>
            </a:r>
            <a:endParaRPr sz="3000">
              <a:latin typeface="Times New Roman"/>
              <a:cs typeface="Times New Roman"/>
            </a:endParaRPr>
          </a:p>
          <a:p>
            <a:pPr marL="396240" marR="5080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convolution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y.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applies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blur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onto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457263"/>
            <a:ext cx="5683631" cy="900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19" y="231089"/>
            <a:ext cx="7306309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u="sng" dirty="0">
                <a:uFill>
                  <a:solidFill>
                    <a:srgbClr val="FFFFFF"/>
                  </a:solidFill>
                </a:uFill>
              </a:rPr>
              <a:t>2.</a:t>
            </a:r>
            <a:r>
              <a:rPr sz="4100" u="sng" spc="-8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dirty="0">
                <a:uFill>
                  <a:solidFill>
                    <a:srgbClr val="FFFFFF"/>
                  </a:solidFill>
                </a:uFill>
              </a:rPr>
              <a:t>Difference</a:t>
            </a:r>
            <a:r>
              <a:rPr sz="4100" u="sng" spc="-8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sz="4100" u="sng" spc="-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spc="-10" dirty="0">
                <a:uFill>
                  <a:solidFill>
                    <a:srgbClr val="FFFFFF"/>
                  </a:solidFill>
                </a:uFill>
              </a:rPr>
              <a:t>Gaussian(DoG)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42936"/>
            <a:ext cx="7405243" cy="50699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116" y="324103"/>
            <a:ext cx="7277734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601345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4216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obtained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taking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second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order derivative.</a:t>
            </a:r>
            <a:endParaRPr sz="3000">
              <a:latin typeface="Times New Roman"/>
              <a:cs typeface="Times New Roman"/>
            </a:endParaRPr>
          </a:p>
          <a:p>
            <a:pPr marL="421640" marR="28130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4216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DoG</a:t>
            </a: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images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equivalent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Laplacian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image.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Moreover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DoG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scale invariant.</a:t>
            </a:r>
            <a:endParaRPr sz="3000">
              <a:latin typeface="Times New Roman"/>
              <a:cs typeface="Times New Roman"/>
            </a:endParaRPr>
          </a:p>
          <a:p>
            <a:pPr marL="421640" marR="30480" indent="-384175">
              <a:lnSpc>
                <a:spcPct val="100000"/>
              </a:lnSpc>
              <a:spcBef>
                <a:spcPts val="725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4216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other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word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difference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images,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multiplied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σ</a:t>
            </a:r>
            <a:r>
              <a:rPr sz="3000" spc="-37" baseline="25000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present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blur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operator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G.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5029200"/>
            <a:ext cx="5257800" cy="12227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3.</a:t>
            </a:r>
            <a:r>
              <a:rPr u="sng" spc="-11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Finding</a:t>
            </a:r>
            <a:r>
              <a:rPr u="sng" spc="-8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Keypoint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26700"/>
            <a:ext cx="6356350" cy="152971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3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Finding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step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process:</a:t>
            </a:r>
            <a:endParaRPr sz="3000">
              <a:latin typeface="Times New Roman"/>
              <a:cs typeface="Times New Roman"/>
            </a:endParaRPr>
          </a:p>
          <a:p>
            <a:pPr marL="939165" lvl="1" indent="-514984">
              <a:lnSpc>
                <a:spcPct val="100000"/>
              </a:lnSpc>
              <a:spcBef>
                <a:spcPts val="645"/>
              </a:spcBef>
              <a:buClr>
                <a:srgbClr val="DDDDDD"/>
              </a:buClr>
              <a:buSzPct val="90384"/>
              <a:buAutoNum type="arabicPeriod"/>
              <a:tabLst>
                <a:tab pos="939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Locate</a:t>
            </a:r>
            <a:r>
              <a:rPr sz="26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maxima/minima in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DoG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</a:t>
            </a:r>
            <a:endParaRPr sz="2600">
              <a:latin typeface="Times New Roman"/>
              <a:cs typeface="Times New Roman"/>
            </a:endParaRPr>
          </a:p>
          <a:p>
            <a:pPr marL="939165" lvl="1" indent="-514984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AutoNum type="arabicPeriod"/>
              <a:tabLst>
                <a:tab pos="9391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Find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subpixel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maxima/minima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3352787"/>
            <a:ext cx="3590925" cy="32364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94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dirty="0">
                <a:uFill>
                  <a:solidFill>
                    <a:srgbClr val="FFFFFF"/>
                  </a:solidFill>
                </a:uFill>
              </a:rPr>
              <a:t>Locate</a:t>
            </a:r>
            <a:r>
              <a:rPr sz="3600" u="sng" spc="-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600" u="sng" spc="-10" dirty="0">
                <a:uFill>
                  <a:solidFill>
                    <a:srgbClr val="FFFFFF"/>
                  </a:solidFill>
                </a:uFill>
              </a:rPr>
              <a:t>maxima/minima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72516" y="1619758"/>
            <a:ext cx="712089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74930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  <a:tab pos="429450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pixel,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00AF50"/>
                </a:solidFill>
                <a:latin typeface="Times New Roman"/>
                <a:cs typeface="Times New Roman"/>
              </a:rPr>
              <a:t>green </a:t>
            </a:r>
            <a:r>
              <a:rPr sz="3000" dirty="0">
                <a:solidFill>
                  <a:srgbClr val="00AF50"/>
                </a:solidFill>
                <a:latin typeface="Times New Roman"/>
                <a:cs typeface="Times New Roman"/>
              </a:rPr>
              <a:t>circles</a:t>
            </a:r>
            <a:r>
              <a:rPr sz="3000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00AF50"/>
                </a:solidFill>
                <a:latin typeface="Times New Roman"/>
                <a:cs typeface="Times New Roman"/>
              </a:rPr>
              <a:t>neighbors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X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marked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as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greatest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east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26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neighboring</a:t>
            </a:r>
            <a:r>
              <a:rPr sz="30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pixels.</a:t>
            </a:r>
            <a:endParaRPr sz="3000">
              <a:latin typeface="Times New Roman"/>
              <a:cs typeface="Times New Roman"/>
            </a:endParaRPr>
          </a:p>
          <a:p>
            <a:pPr marL="396240" marR="5080" indent="-384175">
              <a:lnSpc>
                <a:spcPct val="100000"/>
              </a:lnSpc>
              <a:spcBef>
                <a:spcPts val="725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First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checked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enough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neighbors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compare.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219" y="193370"/>
            <a:ext cx="688022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u="sng" dirty="0">
                <a:uFill>
                  <a:solidFill>
                    <a:srgbClr val="FFFFFF"/>
                  </a:solidFill>
                </a:uFill>
              </a:rPr>
              <a:t>Find</a:t>
            </a:r>
            <a:r>
              <a:rPr sz="4100" u="sng" spc="-8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dirty="0">
                <a:uFill>
                  <a:solidFill>
                    <a:srgbClr val="FFFFFF"/>
                  </a:solidFill>
                </a:uFill>
              </a:rPr>
              <a:t>subpixel</a:t>
            </a:r>
            <a:r>
              <a:rPr sz="4100" u="sng" spc="-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spc="-10" dirty="0">
                <a:uFill>
                  <a:solidFill>
                    <a:srgbClr val="FFFFFF"/>
                  </a:solidFill>
                </a:uFill>
              </a:rPr>
              <a:t>maxima/minima</a:t>
            </a:r>
            <a:endParaRPr sz="4100"/>
          </a:p>
        </p:txBody>
      </p:sp>
      <p:sp>
        <p:nvSpPr>
          <p:cNvPr id="3" name="object 3"/>
          <p:cNvSpPr txBox="1"/>
          <p:nvPr/>
        </p:nvSpPr>
        <p:spPr>
          <a:xfrm>
            <a:off x="572516" y="1581657"/>
            <a:ext cx="7254240" cy="27400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96240" marR="607060" indent="-384175">
              <a:lnSpc>
                <a:spcPts val="2810"/>
              </a:lnSpc>
              <a:spcBef>
                <a:spcPts val="455"/>
              </a:spcBef>
              <a:buClr>
                <a:srgbClr val="DDDDDD"/>
              </a:buClr>
              <a:buSzPct val="78846"/>
              <a:buFont typeface="Segoe UI Symbol"/>
              <a:buChar char="⦿"/>
              <a:tabLst>
                <a:tab pos="396240" algn="l"/>
                <a:tab pos="528129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Sub-pixel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generated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Taylor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expansion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around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found.</a:t>
            </a:r>
            <a:endParaRPr sz="2600">
              <a:latin typeface="Times New Roman"/>
              <a:cs typeface="Times New Roman"/>
            </a:endParaRPr>
          </a:p>
          <a:p>
            <a:pPr marL="396240" marR="5080" indent="-384175">
              <a:lnSpc>
                <a:spcPct val="90000"/>
              </a:lnSpc>
              <a:spcBef>
                <a:spcPts val="605"/>
              </a:spcBef>
              <a:buClr>
                <a:srgbClr val="DDDDDD"/>
              </a:buClr>
              <a:buSzPct val="79629"/>
              <a:buFont typeface="Segoe UI Symbol"/>
              <a:buChar char="⦿"/>
              <a:tabLst>
                <a:tab pos="396240" algn="l"/>
                <a:tab pos="5469890" algn="l"/>
              </a:tabLst>
            </a:pP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7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extreme</a:t>
            </a:r>
            <a:r>
              <a:rPr sz="27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r>
              <a:rPr sz="27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7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imes New Roman"/>
                <a:cs typeface="Times New Roman"/>
              </a:rPr>
              <a:t>equation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	can</a:t>
            </a:r>
            <a:r>
              <a:rPr sz="2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7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imes New Roman"/>
                <a:cs typeface="Times New Roman"/>
              </a:rPr>
              <a:t>found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differentiating</a:t>
            </a:r>
            <a:r>
              <a:rPr sz="27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7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equating</a:t>
            </a:r>
            <a:r>
              <a:rPr sz="27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7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i="1" dirty="0">
                <a:solidFill>
                  <a:srgbClr val="FFFFFF"/>
                </a:solidFill>
                <a:latin typeface="Times New Roman"/>
                <a:cs typeface="Times New Roman"/>
              </a:rPr>
              <a:t>zero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700" spc="-25" dirty="0">
                <a:solidFill>
                  <a:srgbClr val="FFFFFF"/>
                </a:solidFill>
                <a:latin typeface="Times New Roman"/>
                <a:cs typeface="Times New Roman"/>
              </a:rPr>
              <a:t> On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solving,</a:t>
            </a:r>
            <a:r>
              <a:rPr sz="27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we’ll</a:t>
            </a:r>
            <a:r>
              <a:rPr sz="2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subpixel</a:t>
            </a:r>
            <a:r>
              <a:rPr sz="27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7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point</a:t>
            </a:r>
            <a:r>
              <a:rPr sz="27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imes New Roman"/>
                <a:cs typeface="Times New Roman"/>
              </a:rPr>
              <a:t>locations.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27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subpixel</a:t>
            </a:r>
            <a:r>
              <a:rPr sz="27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values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28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chances </a:t>
            </a:r>
            <a:r>
              <a:rPr sz="28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matching</a:t>
            </a:r>
            <a:r>
              <a:rPr sz="2800" b="1" i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stability</a:t>
            </a:r>
            <a:r>
              <a:rPr sz="28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7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7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spc="-10" dirty="0">
                <a:solidFill>
                  <a:srgbClr val="FFFFFF"/>
                </a:solidFill>
                <a:latin typeface="Times New Roman"/>
                <a:cs typeface="Times New Roman"/>
              </a:rPr>
              <a:t>algorithm.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5029212"/>
            <a:ext cx="6400800" cy="13333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4.</a:t>
            </a:r>
            <a:r>
              <a:rPr u="sng" spc="-1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Eliminating</a:t>
            </a:r>
            <a:r>
              <a:rPr u="sng" spc="-9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bad</a:t>
            </a:r>
            <a:r>
              <a:rPr u="sng" spc="-12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keypoints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26700"/>
            <a:ext cx="7192009" cy="413892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30"/>
              </a:spcBef>
              <a:buClr>
                <a:srgbClr val="DDDDDD"/>
              </a:buClr>
              <a:buSzPct val="80000"/>
              <a:buAutoNum type="arabicPeriod"/>
              <a:tabLst>
                <a:tab pos="527685" algn="l"/>
                <a:tab pos="2367915" algn="l"/>
              </a:tabLst>
            </a:pP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Removing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	Low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Contrast</a:t>
            </a:r>
            <a:r>
              <a:rPr sz="3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sz="3000">
              <a:latin typeface="Times New Roman"/>
              <a:cs typeface="Times New Roman"/>
            </a:endParaRPr>
          </a:p>
          <a:p>
            <a:pPr marL="697230" marR="254000" lvl="1" indent="-273685">
              <a:lnSpc>
                <a:spcPct val="100000"/>
              </a:lnSpc>
              <a:spcBef>
                <a:spcPts val="64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850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magnitude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intensity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at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current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pixel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less 	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certain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rejected.</a:t>
            </a:r>
            <a:endParaRPr sz="2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05"/>
              </a:spcBef>
              <a:buClr>
                <a:srgbClr val="DDDDDD"/>
              </a:buClr>
              <a:buSzPct val="80000"/>
              <a:buAutoNum type="arabicPeriod"/>
              <a:tabLst>
                <a:tab pos="527685" algn="l"/>
              </a:tabLst>
            </a:pP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Removing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edges</a:t>
            </a:r>
            <a:endParaRPr sz="3000">
              <a:latin typeface="Times New Roman"/>
              <a:cs typeface="Times New Roman"/>
            </a:endParaRPr>
          </a:p>
          <a:p>
            <a:pPr marL="829310" lvl="1" indent="-514984">
              <a:lnSpc>
                <a:spcPct val="100000"/>
              </a:lnSpc>
              <a:spcBef>
                <a:spcPts val="640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82931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poorly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defined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peaks</a:t>
            </a:r>
            <a:r>
              <a:rPr sz="2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DoG</a:t>
            </a:r>
            <a:endParaRPr sz="2600">
              <a:latin typeface="Times New Roman"/>
              <a:cs typeface="Times New Roman"/>
            </a:endParaRPr>
          </a:p>
          <a:p>
            <a:pPr marL="829310" marR="5080">
              <a:lnSpc>
                <a:spcPct val="100000"/>
              </a:lnSpc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function,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principal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curvature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across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edge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would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much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larger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principal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curvature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along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endParaRPr sz="2600">
              <a:latin typeface="Times New Roman"/>
              <a:cs typeface="Times New Roman"/>
            </a:endParaRPr>
          </a:p>
          <a:p>
            <a:pPr marL="829310" lvl="1" indent="-514984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829310" algn="l"/>
              </a:tabLst>
            </a:pP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2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edges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Hessian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matrix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used.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308609"/>
            <a:ext cx="4548505" cy="11233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Tr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H)</a:t>
            </a:r>
            <a:r>
              <a:rPr sz="3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Dxx</a:t>
            </a:r>
            <a:r>
              <a:rPr sz="3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3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Dyy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tabLst>
                <a:tab pos="3024505" algn="l"/>
                <a:tab pos="334137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Det(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H)</a:t>
            </a:r>
            <a:r>
              <a:rPr sz="3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3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DxxDyy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	(Dxy</a:t>
            </a:r>
            <a:r>
              <a:rPr sz="3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)2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2595498"/>
            <a:ext cx="82454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  <a:tab pos="838835" algn="l"/>
                <a:tab pos="4684395" algn="l"/>
              </a:tabLst>
            </a:pP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the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value of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for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candidate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keypoint,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poorly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localized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hence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rejected.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4495837"/>
            <a:ext cx="3352800" cy="20734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676400"/>
            <a:ext cx="415607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5.</a:t>
            </a:r>
            <a:r>
              <a:rPr u="sng" spc="-32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Assigning</a:t>
            </a:r>
            <a:r>
              <a:rPr u="sng" spc="-20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Orientation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dirty="0"/>
              <a:t>Gradient</a:t>
            </a:r>
            <a:r>
              <a:rPr spc="-95" dirty="0"/>
              <a:t> </a:t>
            </a:r>
            <a:r>
              <a:rPr dirty="0"/>
              <a:t>direction</a:t>
            </a:r>
            <a:r>
              <a:rPr spc="-6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magnitude</a:t>
            </a:r>
            <a:r>
              <a:rPr spc="-75" dirty="0"/>
              <a:t> </a:t>
            </a:r>
            <a:r>
              <a:rPr spc="-10" dirty="0"/>
              <a:t>around </a:t>
            </a:r>
            <a:r>
              <a:rPr dirty="0"/>
              <a:t>keypoints</a:t>
            </a:r>
            <a:r>
              <a:rPr spc="-9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collected,</a:t>
            </a:r>
            <a:r>
              <a:rPr spc="-3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prominent </a:t>
            </a:r>
            <a:r>
              <a:rPr dirty="0"/>
              <a:t>orientations</a:t>
            </a:r>
            <a:r>
              <a:rPr spc="-35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assigned</a:t>
            </a:r>
            <a:r>
              <a:rPr spc="-4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keypoints.</a:t>
            </a:r>
          </a:p>
          <a:p>
            <a:pPr marL="396240" marR="713740" indent="-384175" algn="just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dirty="0"/>
              <a:t>Calculations</a:t>
            </a:r>
            <a:r>
              <a:rPr spc="-45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done</a:t>
            </a:r>
            <a:r>
              <a:rPr spc="-65" dirty="0"/>
              <a:t> </a:t>
            </a:r>
            <a:r>
              <a:rPr dirty="0"/>
              <a:t>relative</a:t>
            </a:r>
            <a:r>
              <a:rPr spc="-3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spc="-20" dirty="0"/>
              <a:t>this </a:t>
            </a:r>
            <a:r>
              <a:rPr dirty="0"/>
              <a:t>orientation,</a:t>
            </a:r>
            <a:r>
              <a:rPr spc="-35" dirty="0"/>
              <a:t> </a:t>
            </a:r>
            <a:r>
              <a:rPr dirty="0"/>
              <a:t>hence</a:t>
            </a:r>
            <a:r>
              <a:rPr spc="-60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ensure</a:t>
            </a:r>
            <a:r>
              <a:rPr spc="-35" dirty="0"/>
              <a:t> </a:t>
            </a:r>
            <a:r>
              <a:rPr sz="3200" b="1" i="1" spc="-10" dirty="0">
                <a:latin typeface="Times New Roman"/>
                <a:cs typeface="Times New Roman"/>
              </a:rPr>
              <a:t>rotation invariance</a:t>
            </a:r>
            <a:r>
              <a:rPr spc="-10" dirty="0"/>
              <a:t>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724400"/>
            <a:ext cx="8816975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10" dirty="0">
                <a:uFill>
                  <a:solidFill>
                    <a:srgbClr val="FFFFFF"/>
                  </a:solidFill>
                </a:u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28315"/>
            <a:ext cx="5740400" cy="39789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19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SIFT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endParaRPr sz="3000">
              <a:latin typeface="Times New Roman"/>
              <a:cs typeface="Times New Roman"/>
            </a:endParaRPr>
          </a:p>
          <a:p>
            <a:pPr marL="697230" lvl="1" indent="-273050">
              <a:lnSpc>
                <a:spcPct val="100000"/>
              </a:lnSpc>
              <a:spcBef>
                <a:spcPts val="640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723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Construction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2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space</a:t>
            </a:r>
            <a:endParaRPr sz="2600">
              <a:latin typeface="Times New Roman"/>
              <a:cs typeface="Times New Roman"/>
            </a:endParaRPr>
          </a:p>
          <a:p>
            <a:pPr marL="697230" lvl="1" indent="-273050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723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DoG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(Difference</a:t>
            </a:r>
            <a:r>
              <a:rPr sz="2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2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Images)</a:t>
            </a:r>
            <a:endParaRPr sz="2600">
              <a:latin typeface="Times New Roman"/>
              <a:cs typeface="Times New Roman"/>
            </a:endParaRPr>
          </a:p>
          <a:p>
            <a:pPr marL="697865" lvl="1" indent="-273685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7865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Finding</a:t>
            </a:r>
            <a:r>
              <a:rPr sz="2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endParaRPr sz="2600">
              <a:latin typeface="Times New Roman"/>
              <a:cs typeface="Times New Roman"/>
            </a:endParaRPr>
          </a:p>
          <a:p>
            <a:pPr marL="697230" lvl="1" indent="-273050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723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Getting</a:t>
            </a:r>
            <a:r>
              <a:rPr sz="2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Rid of</a:t>
            </a:r>
            <a:r>
              <a:rPr sz="2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Bad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Keypoint</a:t>
            </a:r>
            <a:endParaRPr sz="2600">
              <a:latin typeface="Times New Roman"/>
              <a:cs typeface="Times New Roman"/>
            </a:endParaRPr>
          </a:p>
          <a:p>
            <a:pPr marL="697230" lvl="1" indent="-273050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723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Assigning</a:t>
            </a:r>
            <a:r>
              <a:rPr sz="2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orientation</a:t>
            </a:r>
            <a:r>
              <a:rPr sz="2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 keypoints</a:t>
            </a:r>
            <a:endParaRPr sz="2600">
              <a:latin typeface="Times New Roman"/>
              <a:cs typeface="Times New Roman"/>
            </a:endParaRPr>
          </a:p>
          <a:p>
            <a:pPr marL="697230" lvl="1" indent="-273050">
              <a:lnSpc>
                <a:spcPct val="100000"/>
              </a:lnSpc>
              <a:spcBef>
                <a:spcPts val="625"/>
              </a:spcBef>
              <a:buClr>
                <a:srgbClr val="DDDDDD"/>
              </a:buClr>
              <a:buSzPct val="90384"/>
              <a:buFont typeface="Segoe UI Symbol"/>
              <a:buChar char="⚫"/>
              <a:tabLst>
                <a:tab pos="697230" algn="l"/>
              </a:tabLst>
            </a:pP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Generate</a:t>
            </a:r>
            <a:r>
              <a:rPr sz="26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Times New Roman"/>
                <a:cs typeface="Times New Roman"/>
              </a:rPr>
              <a:t>SIFT</a:t>
            </a:r>
            <a:r>
              <a:rPr sz="2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401828"/>
            <a:ext cx="71291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9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magnitude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orientation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calculated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pixels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around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keypoint.</a:t>
            </a:r>
            <a:endParaRPr sz="280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Then,</a:t>
            </a:r>
            <a:r>
              <a:rPr sz="2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histogram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created for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this.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516" y="5865063"/>
            <a:ext cx="67964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9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So,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orientation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split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one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into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6934200" cy="33004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u="sng" dirty="0">
                <a:uFill>
                  <a:solidFill>
                    <a:srgbClr val="FFFFFF"/>
                  </a:solidFill>
                </a:uFill>
              </a:rPr>
              <a:t>6.</a:t>
            </a:r>
            <a:r>
              <a:rPr sz="4100" u="sng" spc="-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dirty="0">
                <a:uFill>
                  <a:solidFill>
                    <a:srgbClr val="FFFFFF"/>
                  </a:solidFill>
                </a:uFill>
              </a:rPr>
              <a:t>Generating</a:t>
            </a:r>
            <a:r>
              <a:rPr sz="4100" u="sng" spc="-8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dirty="0">
                <a:uFill>
                  <a:solidFill>
                    <a:srgbClr val="FFFFFF"/>
                  </a:solidFill>
                </a:uFill>
              </a:rPr>
              <a:t>SIFT</a:t>
            </a:r>
            <a:r>
              <a:rPr sz="4100" u="sng" spc="-10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4100" u="sng" spc="-10" dirty="0">
                <a:uFill>
                  <a:solidFill>
                    <a:srgbClr val="FFFFFF"/>
                  </a:solidFill>
                </a:uFill>
              </a:rPr>
              <a:t>Features</a:t>
            </a:r>
            <a:endParaRPr sz="41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581400"/>
            <a:ext cx="6096000" cy="304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77316" y="1314958"/>
            <a:ext cx="7693025" cy="2403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marR="5080" indent="-384810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Creating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fingerprint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keypoint,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3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distinguish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keypoints.</a:t>
            </a:r>
            <a:endParaRPr sz="3000">
              <a:latin typeface="Times New Roman"/>
              <a:cs typeface="Times New Roman"/>
            </a:endParaRPr>
          </a:p>
          <a:p>
            <a:pPr marL="396875" marR="1194435" indent="-384810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  <a:tab pos="572706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window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taken</a:t>
            </a:r>
            <a:r>
              <a:rPr sz="3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around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keypoint,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divided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3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4 x</a:t>
            </a:r>
            <a:r>
              <a:rPr sz="3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4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windows.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Generating</a:t>
            </a:r>
            <a:r>
              <a:rPr u="sng" spc="-1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SIFT</a:t>
            </a:r>
            <a:r>
              <a:rPr u="sng" spc="-22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74038"/>
            <a:ext cx="7806690" cy="17176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96240" marR="281940" indent="-384175">
              <a:lnSpc>
                <a:spcPct val="90000"/>
              </a:lnSpc>
              <a:spcBef>
                <a:spcPts val="459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Within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4×4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window,</a:t>
            </a:r>
            <a:r>
              <a:rPr sz="30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magnitudes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orientations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calculated.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These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orientations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put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into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3000">
              <a:latin typeface="Times New Roman"/>
              <a:cs typeface="Times New Roman"/>
            </a:endParaRPr>
          </a:p>
          <a:p>
            <a:pPr marL="396240">
              <a:lnSpc>
                <a:spcPts val="3240"/>
              </a:lnSpc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30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histogram,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depending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30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directions.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657600"/>
            <a:ext cx="6096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Generating</a:t>
            </a:r>
            <a:r>
              <a:rPr u="sng" spc="-1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SIFT</a:t>
            </a:r>
            <a:r>
              <a:rPr u="sng" spc="-22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21281"/>
            <a:ext cx="7785734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9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added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bin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also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depend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upon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distance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keypoint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,so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gradients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far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less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magnitude.</a:t>
            </a:r>
            <a:endParaRPr sz="2800">
              <a:latin typeface="Times New Roman"/>
              <a:cs typeface="Times New Roman"/>
            </a:endParaRPr>
          </a:p>
          <a:p>
            <a:pPr marL="396240" marR="768985" indent="-384175">
              <a:lnSpc>
                <a:spcPct val="100000"/>
              </a:lnSpc>
              <a:spcBef>
                <a:spcPts val="67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achieved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FFFF"/>
                </a:solidFill>
                <a:latin typeface="Times New Roman"/>
                <a:cs typeface="Times New Roman"/>
              </a:rPr>
              <a:t>Gaussian</a:t>
            </a:r>
            <a:r>
              <a:rPr sz="28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weighting function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962400"/>
            <a:ext cx="8259064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81000"/>
            <a:ext cx="86106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324103"/>
            <a:ext cx="8265795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 algn="just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30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3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repeated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3000" spc="2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</a:t>
            </a:r>
            <a:r>
              <a:rPr sz="3000" spc="270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4x4</a:t>
            </a:r>
            <a:r>
              <a:rPr sz="3000" b="1" i="1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regions</a:t>
            </a:r>
            <a:r>
              <a:rPr sz="3000" spc="2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so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3000" spc="5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will</a:t>
            </a:r>
            <a:r>
              <a:rPr sz="300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300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3000" spc="6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16x8=128</a:t>
            </a:r>
            <a:r>
              <a:rPr sz="3000" spc="5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numbers.</a:t>
            </a:r>
            <a:r>
              <a:rPr sz="3000" spc="6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These</a:t>
            </a:r>
            <a:r>
              <a:rPr sz="3000" spc="5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128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numbers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normalized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 resultant</a:t>
            </a:r>
            <a:r>
              <a:rPr sz="3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128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numbers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form</a:t>
            </a:r>
            <a:r>
              <a:rPr sz="3000" spc="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3200" b="1" i="1" spc="4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3200" b="1" i="1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300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determine</a:t>
            </a:r>
            <a:r>
              <a:rPr sz="3000" spc="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30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 uniquely.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419" y="302768"/>
            <a:ext cx="70192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dirty="0">
                <a:uFill>
                  <a:solidFill>
                    <a:srgbClr val="FFFFFF"/>
                  </a:solidFill>
                </a:uFill>
              </a:rPr>
              <a:t>Problem</a:t>
            </a:r>
            <a:r>
              <a:rPr sz="3200" u="sng" spc="-6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FFFFFF"/>
                  </a:solidFill>
                </a:uFill>
              </a:rPr>
              <a:t>associated</a:t>
            </a:r>
            <a:r>
              <a:rPr sz="3200" u="sng" spc="-7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FFFFFF"/>
                  </a:solidFill>
                </a:uFill>
              </a:rPr>
              <a:t>with</a:t>
            </a:r>
            <a:r>
              <a:rPr sz="3200" u="sng" spc="-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FFFFFF"/>
                  </a:solidFill>
                </a:uFill>
              </a:rPr>
              <a:t>feature</a:t>
            </a:r>
            <a:r>
              <a:rPr sz="3200" u="sng" spc="-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3200" u="sng" spc="-10" dirty="0">
                <a:uFill>
                  <a:solidFill>
                    <a:srgbClr val="FFFFFF"/>
                  </a:solidFill>
                </a:uFill>
              </a:rPr>
              <a:t>vector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48716" y="904392"/>
            <a:ext cx="8007350" cy="561975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67055" indent="-514984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567055" algn="l"/>
              </a:tabLst>
            </a:pP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Rotation</a:t>
            </a:r>
            <a:r>
              <a:rPr sz="28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Dependence</a:t>
            </a:r>
            <a:endParaRPr sz="2800">
              <a:latin typeface="Times New Roman"/>
              <a:cs typeface="Times New Roman"/>
            </a:endParaRPr>
          </a:p>
          <a:p>
            <a:pPr marL="396875" marR="5080" lvl="1" indent="-384810">
              <a:lnSpc>
                <a:spcPct val="100000"/>
              </a:lnSpc>
              <a:spcBef>
                <a:spcPts val="840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87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rotate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orientation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will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get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change.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avoid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keypoint’s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rotation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subtracted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orientation.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Hence</a:t>
            </a:r>
            <a:endParaRPr sz="2800">
              <a:latin typeface="Times New Roman"/>
              <a:cs typeface="Times New Roman"/>
            </a:endParaRPr>
          </a:p>
          <a:p>
            <a:pPr marL="396875" marR="66230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each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gradient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orientation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relative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keypoint’s orientation.</a:t>
            </a:r>
            <a:endParaRPr sz="28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1205"/>
              </a:spcBef>
              <a:tabLst>
                <a:tab pos="647700" algn="l"/>
              </a:tabLst>
            </a:pPr>
            <a:r>
              <a:rPr sz="2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2.</a:t>
            </a:r>
            <a:r>
              <a:rPr sz="2800" b="1" dirty="0">
                <a:solidFill>
                  <a:srgbClr val="FFFFFF"/>
                </a:solidFill>
                <a:latin typeface="Times New Roman"/>
                <a:cs typeface="Times New Roman"/>
              </a:rPr>
              <a:t>	Illumination</a:t>
            </a:r>
            <a:r>
              <a:rPr sz="2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Dependence</a:t>
            </a:r>
            <a:endParaRPr sz="2800">
              <a:latin typeface="Times New Roman"/>
              <a:cs typeface="Times New Roman"/>
            </a:endParaRPr>
          </a:p>
          <a:p>
            <a:pPr marL="396875" marR="33020" lvl="1" indent="-384810">
              <a:lnSpc>
                <a:spcPct val="100000"/>
              </a:lnSpc>
              <a:spcBef>
                <a:spcPts val="840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875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threshold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numbers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big,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achieve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illumination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independence.</a:t>
            </a:r>
            <a:r>
              <a:rPr sz="2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So,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any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(of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128)</a:t>
            </a:r>
            <a:r>
              <a:rPr sz="2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greater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than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0.2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changed</a:t>
            </a:r>
            <a:r>
              <a:rPr sz="2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0.2.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resultant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28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vector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normalized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again.</a:t>
            </a:r>
            <a:r>
              <a:rPr sz="2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have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illumination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independent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vector.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19758"/>
            <a:ext cx="63919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  <a:tab pos="2800350" algn="l"/>
                <a:tab pos="38379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3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SIFT</a:t>
            </a:r>
            <a:r>
              <a:rPr sz="30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include</a:t>
            </a:r>
            <a:r>
              <a:rPr sz="30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object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recognition,</a:t>
            </a:r>
            <a:r>
              <a:rPr sz="3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gesture</a:t>
            </a:r>
            <a:r>
              <a:rPr sz="3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recognition,</a:t>
            </a:r>
            <a:r>
              <a:rPr sz="30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stitching,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3D</a:t>
            </a:r>
            <a:r>
              <a:rPr sz="3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modeling.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1219200"/>
            <a:ext cx="3362325" cy="8953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00" y="2286000"/>
            <a:ext cx="2828925" cy="42767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322529"/>
            <a:ext cx="3441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sng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Object </a:t>
            </a:r>
            <a:r>
              <a:rPr sz="3600" u="sng" spc="-10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recognition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304800"/>
            <a:ext cx="3981450" cy="34018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4038600"/>
            <a:ext cx="5019675" cy="25717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621233"/>
            <a:ext cx="22269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u="sng" spc="-10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Image</a:t>
            </a:r>
            <a:r>
              <a:rPr sz="4800" spc="-10" dirty="0">
                <a:latin typeface="Times New Roman"/>
                <a:cs typeface="Times New Roman"/>
              </a:rPr>
              <a:t> </a:t>
            </a:r>
            <a:r>
              <a:rPr sz="4800" u="sng" spc="-10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Stitching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Introduction</a:t>
            </a:r>
            <a:r>
              <a:rPr u="sng" spc="-1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to</a:t>
            </a:r>
            <a:r>
              <a:rPr u="sng" spc="-17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20" dirty="0">
                <a:uFill>
                  <a:solidFill>
                    <a:srgbClr val="FFFFFF"/>
                  </a:solidFill>
                </a:uFill>
              </a:rPr>
              <a:t>SIFT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619758"/>
            <a:ext cx="709231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5080" indent="-384175" algn="just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spc="-20" dirty="0">
                <a:solidFill>
                  <a:srgbClr val="FFFFFF"/>
                </a:solidFill>
                <a:latin typeface="Times New Roman"/>
                <a:cs typeface="Times New Roman"/>
              </a:rPr>
              <a:t>Scale-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invariant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transform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(or</a:t>
            </a:r>
            <a:r>
              <a:rPr sz="30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SIFT)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3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3000" b="1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b="1" i="1" dirty="0">
                <a:solidFill>
                  <a:srgbClr val="FFFFFF"/>
                </a:solidFill>
                <a:latin typeface="Times New Roman"/>
                <a:cs typeface="Times New Roman"/>
              </a:rPr>
              <a:t>vision</a:t>
            </a:r>
            <a:r>
              <a:rPr sz="3000" b="1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3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detect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describe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local</a:t>
            </a:r>
            <a:r>
              <a:rPr sz="3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3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images.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95"/>
              </a:spcBef>
              <a:buClr>
                <a:srgbClr val="DDDDDD"/>
              </a:buClr>
              <a:buFont typeface="Segoe UI Symbol"/>
              <a:buChar char="⦿"/>
            </a:pPr>
            <a:endParaRPr sz="3000">
              <a:latin typeface="Times New Roman"/>
              <a:cs typeface="Times New Roman"/>
            </a:endParaRPr>
          </a:p>
          <a:p>
            <a:pPr marL="396240" marR="663575" indent="-384175">
              <a:lnSpc>
                <a:spcPct val="100000"/>
              </a:lnSpc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3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algorithm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published</a:t>
            </a:r>
            <a:r>
              <a:rPr sz="3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3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David Lowe.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35937"/>
            <a:ext cx="7689850" cy="39173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96240" marR="22225" indent="-384175">
              <a:lnSpc>
                <a:spcPts val="2690"/>
              </a:lnSpc>
              <a:spcBef>
                <a:spcPts val="740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http://www.aishack.in/2010/05/sift-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  <a:hlinkClick r:id="rId2"/>
              </a:rPr>
              <a:t>scale-invariant-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feature-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transform</a:t>
            </a:r>
            <a:endParaRPr sz="2800">
              <a:latin typeface="Times New Roman"/>
              <a:cs typeface="Times New Roman"/>
            </a:endParaRPr>
          </a:p>
          <a:p>
            <a:pPr marL="396240" marR="5080" indent="-384175">
              <a:lnSpc>
                <a:spcPts val="2690"/>
              </a:lnSpc>
              <a:spcBef>
                <a:spcPts val="67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http://en.wikipedia.org/wiki/Scale-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  <a:hlinkClick r:id="rId3"/>
              </a:rPr>
              <a:t>invariant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feature transform</a:t>
            </a:r>
            <a:endParaRPr sz="28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20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yumeng-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SIFTreport-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5.18_bpt.pdf</a:t>
            </a:r>
            <a:endParaRPr sz="2800">
              <a:latin typeface="Times New Roman"/>
              <a:cs typeface="Times New Roman"/>
            </a:endParaRPr>
          </a:p>
          <a:p>
            <a:pPr marL="396240" marR="712470" indent="-384175">
              <a:lnSpc>
                <a:spcPts val="2690"/>
              </a:lnSpc>
              <a:spcBef>
                <a:spcPts val="64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39624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Paper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SIFT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Harri</a:t>
            </a:r>
            <a:r>
              <a:rPr sz="2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Auvinen,</a:t>
            </a:r>
            <a:r>
              <a:rPr sz="28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Tapio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Lepp¨alampi,</a:t>
            </a:r>
            <a:r>
              <a:rPr sz="2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Joni</a:t>
            </a:r>
            <a:r>
              <a:rPr sz="2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Taipale</a:t>
            </a:r>
            <a:r>
              <a:rPr sz="2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Maria</a:t>
            </a:r>
            <a:r>
              <a:rPr sz="2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Teplykh.</a:t>
            </a:r>
            <a:endParaRPr sz="2800">
              <a:latin typeface="Times New Roman"/>
              <a:cs typeface="Times New Roman"/>
            </a:endParaRPr>
          </a:p>
          <a:p>
            <a:pPr marL="396240" marR="304165" indent="-383540">
              <a:lnSpc>
                <a:spcPct val="100200"/>
              </a:lnSpc>
              <a:spcBef>
                <a:spcPts val="15"/>
              </a:spcBef>
              <a:buClr>
                <a:srgbClr val="DDDDDD"/>
              </a:buClr>
              <a:buSzPct val="80357"/>
              <a:buFont typeface="Segoe UI Symbol"/>
              <a:buChar char="⦿"/>
              <a:tabLst>
                <a:tab pos="424180" algn="l"/>
              </a:tabLst>
            </a:pP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David</a:t>
            </a:r>
            <a:r>
              <a:rPr sz="2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G.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Lowe,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Distinctive</a:t>
            </a:r>
            <a:r>
              <a:rPr sz="2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Image</a:t>
            </a:r>
            <a:r>
              <a:rPr sz="2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Features</a:t>
            </a:r>
            <a:r>
              <a:rPr sz="2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from 	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Scale-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Invariant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Keypoints,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Journal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of 	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24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Vision,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2004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1619758"/>
            <a:ext cx="22904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Illumination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0" y="1600072"/>
            <a:ext cx="2927350" cy="21955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400" y="4629150"/>
            <a:ext cx="2971800" cy="22288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2619" y="421589"/>
            <a:ext cx="505714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20" dirty="0">
                <a:uFill>
                  <a:solidFill>
                    <a:srgbClr val="FFFFFF"/>
                  </a:solidFill>
                </a:uFill>
              </a:rPr>
              <a:t>Types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invariance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619250"/>
            <a:ext cx="2819400" cy="21145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0" y="4591050"/>
            <a:ext cx="2819400" cy="21145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2516" y="1528315"/>
            <a:ext cx="2290445" cy="112331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19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Illumination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20" dirty="0">
                <a:uFill>
                  <a:solidFill>
                    <a:srgbClr val="FFFFFF"/>
                  </a:solidFill>
                </a:uFill>
              </a:rPr>
              <a:t>Types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invariance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2516" y="1528315"/>
            <a:ext cx="2290445" cy="167195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19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Illumination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Rotation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747773"/>
            <a:ext cx="2851150" cy="21384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4591050"/>
            <a:ext cx="2819400" cy="21145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20" dirty="0">
                <a:uFill>
                  <a:solidFill>
                    <a:srgbClr val="FFFFFF"/>
                  </a:solidFill>
                </a:uFill>
              </a:rPr>
              <a:t>Types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invariance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spc="-20" dirty="0">
                <a:uFill>
                  <a:solidFill>
                    <a:srgbClr val="FFFFFF"/>
                  </a:solidFill>
                </a:uFill>
              </a:rPr>
              <a:t>Types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of</a:t>
            </a:r>
            <a:r>
              <a:rPr u="sng" spc="-15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invariance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516" y="1528315"/>
            <a:ext cx="2851150" cy="22205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96875" indent="-384175">
              <a:lnSpc>
                <a:spcPct val="100000"/>
              </a:lnSpc>
              <a:spcBef>
                <a:spcPts val="819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Illumination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Rotation</a:t>
            </a:r>
            <a:endParaRPr sz="3000">
              <a:latin typeface="Times New Roman"/>
              <a:cs typeface="Times New Roman"/>
            </a:endParaRPr>
          </a:p>
          <a:p>
            <a:pPr marL="396875" indent="-384175">
              <a:lnSpc>
                <a:spcPct val="100000"/>
              </a:lnSpc>
              <a:spcBef>
                <a:spcPts val="72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875" algn="l"/>
              </a:tabLst>
            </a:pPr>
            <a:r>
              <a:rPr sz="3000" dirty="0">
                <a:solidFill>
                  <a:srgbClr val="FFFFFF"/>
                </a:solidFill>
                <a:latin typeface="Times New Roman"/>
                <a:cs typeface="Times New Roman"/>
              </a:rPr>
              <a:t>Full</a:t>
            </a:r>
            <a:r>
              <a:rPr sz="30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Times New Roman"/>
                <a:cs typeface="Times New Roman"/>
              </a:rPr>
              <a:t>perspective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884298"/>
            <a:ext cx="2895600" cy="21717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4398898"/>
            <a:ext cx="2895600" cy="22305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847" y="2708274"/>
            <a:ext cx="387286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SIFT</a:t>
            </a:r>
            <a:r>
              <a:rPr spc="-335" dirty="0"/>
              <a:t> </a:t>
            </a:r>
            <a:r>
              <a:rPr spc="-10" dirty="0"/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sng" dirty="0">
                <a:uFill>
                  <a:solidFill>
                    <a:srgbClr val="FFFFFF"/>
                  </a:solidFill>
                </a:uFill>
              </a:rPr>
              <a:t>1.</a:t>
            </a:r>
            <a:r>
              <a:rPr u="sng" spc="-1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Constructing</a:t>
            </a:r>
            <a:r>
              <a:rPr u="sng" spc="-15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dirty="0">
                <a:uFill>
                  <a:solidFill>
                    <a:srgbClr val="FFFFFF"/>
                  </a:solidFill>
                </a:uFill>
              </a:rPr>
              <a:t>Scale</a:t>
            </a:r>
            <a:r>
              <a:rPr u="sng" spc="-16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0" dirty="0">
                <a:uFill>
                  <a:solidFill>
                    <a:srgbClr val="FFFFFF"/>
                  </a:solidFill>
                </a:uFill>
              </a:rPr>
              <a:t>space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240" marR="122555" indent="-384175">
              <a:lnSpc>
                <a:spcPct val="100000"/>
              </a:lnSpc>
              <a:spcBef>
                <a:spcPts val="100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dirty="0"/>
              <a:t>In</a:t>
            </a:r>
            <a:r>
              <a:rPr spc="-55" dirty="0"/>
              <a:t> </a:t>
            </a:r>
            <a:r>
              <a:rPr dirty="0"/>
              <a:t>scale</a:t>
            </a:r>
            <a:r>
              <a:rPr spc="-50" dirty="0"/>
              <a:t> </a:t>
            </a:r>
            <a:r>
              <a:rPr dirty="0"/>
              <a:t>Space</a:t>
            </a:r>
            <a:r>
              <a:rPr spc="-35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take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image</a:t>
            </a:r>
            <a:r>
              <a:rPr spc="-30" dirty="0"/>
              <a:t> </a:t>
            </a:r>
            <a:r>
              <a:rPr spc="-25" dirty="0"/>
              <a:t>and </a:t>
            </a:r>
            <a:r>
              <a:rPr dirty="0"/>
              <a:t>generate</a:t>
            </a:r>
            <a:r>
              <a:rPr spc="-95" dirty="0"/>
              <a:t> </a:t>
            </a:r>
            <a:r>
              <a:rPr dirty="0"/>
              <a:t>progressively</a:t>
            </a:r>
            <a:r>
              <a:rPr spc="-65" dirty="0"/>
              <a:t> </a:t>
            </a:r>
            <a:r>
              <a:rPr dirty="0"/>
              <a:t>blurred</a:t>
            </a:r>
            <a:r>
              <a:rPr spc="-95" dirty="0"/>
              <a:t> </a:t>
            </a:r>
            <a:r>
              <a:rPr spc="-25" dirty="0"/>
              <a:t>out </a:t>
            </a:r>
            <a:r>
              <a:rPr dirty="0"/>
              <a:t>images,</a:t>
            </a:r>
            <a:r>
              <a:rPr spc="-75" dirty="0"/>
              <a:t> </a:t>
            </a:r>
            <a:r>
              <a:rPr dirty="0"/>
              <a:t>then</a:t>
            </a:r>
            <a:r>
              <a:rPr spc="-75" dirty="0"/>
              <a:t> </a:t>
            </a:r>
            <a:r>
              <a:rPr dirty="0"/>
              <a:t>resize</a:t>
            </a:r>
            <a:r>
              <a:rPr spc="-5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original</a:t>
            </a:r>
            <a:r>
              <a:rPr spc="-65" dirty="0"/>
              <a:t> </a:t>
            </a:r>
            <a:r>
              <a:rPr dirty="0"/>
              <a:t>image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half</a:t>
            </a:r>
            <a:r>
              <a:rPr spc="-8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generate</a:t>
            </a:r>
            <a:r>
              <a:rPr spc="-45" dirty="0"/>
              <a:t> </a:t>
            </a:r>
            <a:r>
              <a:rPr dirty="0"/>
              <a:t>blurred</a:t>
            </a:r>
            <a:r>
              <a:rPr spc="-60" dirty="0"/>
              <a:t> </a:t>
            </a:r>
            <a:r>
              <a:rPr spc="-10" dirty="0"/>
              <a:t>images.</a:t>
            </a:r>
          </a:p>
          <a:p>
            <a:pPr marL="396240" marR="5080" indent="-384175">
              <a:lnSpc>
                <a:spcPct val="100000"/>
              </a:lnSpc>
              <a:spcBef>
                <a:spcPts val="725"/>
              </a:spcBef>
              <a:buClr>
                <a:srgbClr val="DDDDDD"/>
              </a:buClr>
              <a:buSzPct val="80000"/>
              <a:buFont typeface="Segoe UI Symbol"/>
              <a:buChar char="⦿"/>
              <a:tabLst>
                <a:tab pos="396240" algn="l"/>
              </a:tabLst>
            </a:pPr>
            <a:r>
              <a:rPr dirty="0"/>
              <a:t>Images</a:t>
            </a:r>
            <a:r>
              <a:rPr spc="-50" dirty="0"/>
              <a:t> </a:t>
            </a:r>
            <a:r>
              <a:rPr dirty="0"/>
              <a:t>that</a:t>
            </a:r>
            <a:r>
              <a:rPr spc="-35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same</a:t>
            </a:r>
            <a:r>
              <a:rPr spc="-45" dirty="0"/>
              <a:t> </a:t>
            </a:r>
            <a:r>
              <a:rPr dirty="0"/>
              <a:t>size</a:t>
            </a:r>
            <a:r>
              <a:rPr spc="-35" dirty="0"/>
              <a:t> </a:t>
            </a:r>
            <a:r>
              <a:rPr dirty="0"/>
              <a:t>but</a:t>
            </a:r>
            <a:r>
              <a:rPr spc="-50" dirty="0"/>
              <a:t> </a:t>
            </a:r>
            <a:r>
              <a:rPr spc="-10" dirty="0"/>
              <a:t>different </a:t>
            </a:r>
            <a:r>
              <a:rPr dirty="0"/>
              <a:t>scale</a:t>
            </a:r>
            <a:r>
              <a:rPr spc="-55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dirty="0"/>
              <a:t>called</a:t>
            </a:r>
            <a:r>
              <a:rPr spc="-25" dirty="0"/>
              <a:t> </a:t>
            </a:r>
            <a:r>
              <a:rPr spc="-10" dirty="0"/>
              <a:t>octaves.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932</Words>
  <Application>Microsoft Office PowerPoint</Application>
  <PresentationFormat>On-screen Show (4:3)</PresentationFormat>
  <Paragraphs>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MT</vt:lpstr>
      <vt:lpstr>Segoe UI Symbol</vt:lpstr>
      <vt:lpstr>Times New Roman</vt:lpstr>
      <vt:lpstr>Office Theme</vt:lpstr>
      <vt:lpstr>PowerPoint Presentation</vt:lpstr>
      <vt:lpstr>Outline</vt:lpstr>
      <vt:lpstr>Introduction to SIFT</vt:lpstr>
      <vt:lpstr>Types of invariance</vt:lpstr>
      <vt:lpstr>Types of invariance</vt:lpstr>
      <vt:lpstr>Types of invariance</vt:lpstr>
      <vt:lpstr>Types of invariance</vt:lpstr>
      <vt:lpstr>SIFT Algorithm</vt:lpstr>
      <vt:lpstr>1. Constructing Scale space</vt:lpstr>
      <vt:lpstr>How Blurring is performed?</vt:lpstr>
      <vt:lpstr>PowerPoint Presentation</vt:lpstr>
      <vt:lpstr>2. Difference of Gaussian(DoG)</vt:lpstr>
      <vt:lpstr>PowerPoint Presentation</vt:lpstr>
      <vt:lpstr>3. Finding Keypoint</vt:lpstr>
      <vt:lpstr>Locate maxima/minima</vt:lpstr>
      <vt:lpstr>Find subpixel maxima/minima</vt:lpstr>
      <vt:lpstr>4. Eliminating bad keypoints</vt:lpstr>
      <vt:lpstr>PowerPoint Presentation</vt:lpstr>
      <vt:lpstr>5. Assigning Orientation</vt:lpstr>
      <vt:lpstr>PowerPoint Presentation</vt:lpstr>
      <vt:lpstr>6. Generating SIFT Features</vt:lpstr>
      <vt:lpstr>Generating SIFT Features</vt:lpstr>
      <vt:lpstr>Generating SIFT Features</vt:lpstr>
      <vt:lpstr>PowerPoint Presentation</vt:lpstr>
      <vt:lpstr>PowerPoint Presentation</vt:lpstr>
      <vt:lpstr>Problem associated with feature vector</vt:lpstr>
      <vt:lpstr>Application</vt:lpstr>
      <vt:lpstr>Object recognition</vt:lpstr>
      <vt:lpstr>Image Stitching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Pranav GS</cp:lastModifiedBy>
  <cp:revision>1</cp:revision>
  <dcterms:created xsi:type="dcterms:W3CDTF">2025-05-04T05:18:52Z</dcterms:created>
  <dcterms:modified xsi:type="dcterms:W3CDTF">2025-05-04T05:24:07Z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2012-03-28T00:00:00Z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2025-05-04T00:00:00Z</vt:filetime>
  </property>
  <property fmtid="{D5CDD505-2E9C-101B-9397-08002B2CF9AE}" pid="5" name="Producer">
    <vt:lpwstr>Microsoft® Office PowerPoint® 2007</vt:lpwstr>
  </property>
</Properties>
</file>