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1CEA-3E6A-53EF-F4C5-5A43AA59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7006-B10C-3FD8-478D-27D5AE0E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32D1-CD50-0D75-81A8-835F7078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666D-CB8D-2805-7923-F814C281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0C40-FC28-BB7E-5C99-FA9BE05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C087-2D41-30AF-B071-44511362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F7C5F-2E16-4268-71F4-DC45DCD2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C6FA-BD43-D4C6-E7C4-0F7BAAD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841C-45ED-550E-6B94-940D8C73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7298-DFB7-38B8-6092-D120EBF7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DC4F8-7D5A-B05F-F486-8D9980CF7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F4CC-5366-7985-CD66-3E823199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A2CF-8245-E310-C6A8-30AC7840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B2E-F8E6-8C1D-1C0D-84FA9A9A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18B5-86A0-5979-2AA6-64BCF135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7A37-F503-9E5E-F590-244F8FDA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D973-D540-2034-14D2-704FDB38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C682-68E8-1141-7834-9FD5FF48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0415-E1FD-901D-5400-6EA8B783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65EF-4C56-6CEF-8862-BA3DFAE8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E47D-DD74-FBBD-5477-5D9CD961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9CF8-707C-9D9E-E663-EA085081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EE7D-A3EF-D093-88CA-33C26508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4DCC-8031-9985-3964-8CC7693A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3A77-D22A-969B-B8F0-9CBB6155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39B3-18B5-E018-F7E2-848D090E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BF58-355C-4355-A4A3-A5854312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98E05-9E4F-EF47-7253-6DB65A92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8F54-0934-E6AA-1AEE-566FB4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9B75-F13F-84B3-9810-6669917B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502B-33D2-ED60-8ED7-E442FCC4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A08-0E2B-AE61-3ABC-BBA9795B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D1DA-C9AC-C91D-5A73-F1C58BAB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1DDB-C24D-D7F2-48FA-89491B7F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8853E-61E1-15AB-2113-AC8D54F36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D1221-0FA7-AB6E-D2A0-F7F469B13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00CF4-B60C-D8A4-540F-1F84E438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386A4-34F9-AC2A-800F-AE6DC454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29D01-6EEA-3578-DD2D-9CF5F5FF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603-A5C4-0940-C8BD-8A5247BA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7FF5B-BF6E-658D-A494-4FEF5446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E6056-3D47-2932-B9C7-BDC71A7C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525D6-B397-C49C-714C-D071D970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C321C-4D82-168E-CA15-2B5DD52A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F377D-9524-B265-CA9E-E2FE185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64FA5-7A46-E762-B499-9A41E4A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9D1-52E3-158F-CC41-5C7FABE5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CC69-DC72-0650-89F4-9718D8E7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727B4-9D91-9066-FC80-38632DCD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26E46-0D0D-6FC7-D85E-7C2A7A8E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A62AF-5D95-6AFF-B49C-162E95B9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82A5F-68D9-6548-7166-63076D0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168-3F0F-A068-21B1-026BA2DC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983BF-D3BD-2557-7009-866F11F5A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6303E-3C8F-05D2-AF90-5A723983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CB72-66E9-BD46-3F11-16E24267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9875-1127-0F0C-D9AC-7405C578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AF505-A771-0710-0C83-BE82627A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BFCAB-8E1F-E0B9-343F-F88BA240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783E-F705-2EA9-3AB0-7F628B63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4B09-89A7-F0DC-3464-A1F794515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E3AC-0493-4A9D-830C-1CBCB9FEE9F9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B9E5-1206-12DA-B83A-AF6FC14A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5328-67FD-1EA0-1B5E-960EDC3C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3BF5-AA31-4AE4-B744-11779D67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5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CE2D-F2AD-657B-69EE-2C519BE2D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2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28DC1-6638-1714-64C2-5ABCC7A52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Pranav Nadimpalli</a:t>
            </a:r>
          </a:p>
        </p:txBody>
      </p:sp>
    </p:spTree>
    <p:extLst>
      <p:ext uri="{BB962C8B-B14F-4D97-AF65-F5344CB8AC3E}">
        <p14:creationId xmlns:p14="http://schemas.microsoft.com/office/powerpoint/2010/main" val="17889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A952-F9C0-C8D5-290F-13182BFC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472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A0214-2464-EE41-2D61-E4F836F4C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238"/>
            <a:ext cx="9726840" cy="1629126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BAEA58-E1C8-DE2C-D838-5AB475E0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43425"/>
              </p:ext>
            </p:extLst>
          </p:nvPr>
        </p:nvGraphicFramePr>
        <p:xfrm>
          <a:off x="838200" y="3429000"/>
          <a:ext cx="527465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31">
                  <a:extLst>
                    <a:ext uri="{9D8B030D-6E8A-4147-A177-3AD203B41FA5}">
                      <a16:colId xmlns:a16="http://schemas.microsoft.com/office/drawing/2014/main" val="767495297"/>
                    </a:ext>
                  </a:extLst>
                </a:gridCol>
                <a:gridCol w="1054931">
                  <a:extLst>
                    <a:ext uri="{9D8B030D-6E8A-4147-A177-3AD203B41FA5}">
                      <a16:colId xmlns:a16="http://schemas.microsoft.com/office/drawing/2014/main" val="126510386"/>
                    </a:ext>
                  </a:extLst>
                </a:gridCol>
                <a:gridCol w="1054931">
                  <a:extLst>
                    <a:ext uri="{9D8B030D-6E8A-4147-A177-3AD203B41FA5}">
                      <a16:colId xmlns:a16="http://schemas.microsoft.com/office/drawing/2014/main" val="1190632167"/>
                    </a:ext>
                  </a:extLst>
                </a:gridCol>
                <a:gridCol w="1054931">
                  <a:extLst>
                    <a:ext uri="{9D8B030D-6E8A-4147-A177-3AD203B41FA5}">
                      <a16:colId xmlns:a16="http://schemas.microsoft.com/office/drawing/2014/main" val="804390204"/>
                    </a:ext>
                  </a:extLst>
                </a:gridCol>
                <a:gridCol w="1054931">
                  <a:extLst>
                    <a:ext uri="{9D8B030D-6E8A-4147-A177-3AD203B41FA5}">
                      <a16:colId xmlns:a16="http://schemas.microsoft.com/office/drawing/2014/main" val="3111842558"/>
                    </a:ext>
                  </a:extLst>
                </a:gridCol>
              </a:tblGrid>
              <a:tr h="29927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70880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64373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40264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84888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82975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627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98710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67114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0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1515-C2BA-240B-651B-11EC6509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C39F0-4DCB-D0B0-3E71-A9BB51378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73" y="1579593"/>
            <a:ext cx="6782404" cy="177035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D0AF9-66EB-5E14-3EE4-5A9537F26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14216"/>
              </p:ext>
            </p:extLst>
          </p:nvPr>
        </p:nvGraphicFramePr>
        <p:xfrm>
          <a:off x="7477991" y="240991"/>
          <a:ext cx="356549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49">
                  <a:extLst>
                    <a:ext uri="{9D8B030D-6E8A-4147-A177-3AD203B41FA5}">
                      <a16:colId xmlns:a16="http://schemas.microsoft.com/office/drawing/2014/main" val="949175005"/>
                    </a:ext>
                  </a:extLst>
                </a:gridCol>
                <a:gridCol w="594249">
                  <a:extLst>
                    <a:ext uri="{9D8B030D-6E8A-4147-A177-3AD203B41FA5}">
                      <a16:colId xmlns:a16="http://schemas.microsoft.com/office/drawing/2014/main" val="962171021"/>
                    </a:ext>
                  </a:extLst>
                </a:gridCol>
                <a:gridCol w="594249">
                  <a:extLst>
                    <a:ext uri="{9D8B030D-6E8A-4147-A177-3AD203B41FA5}">
                      <a16:colId xmlns:a16="http://schemas.microsoft.com/office/drawing/2014/main" val="3164584490"/>
                    </a:ext>
                  </a:extLst>
                </a:gridCol>
                <a:gridCol w="594249">
                  <a:extLst>
                    <a:ext uri="{9D8B030D-6E8A-4147-A177-3AD203B41FA5}">
                      <a16:colId xmlns:a16="http://schemas.microsoft.com/office/drawing/2014/main" val="2945278975"/>
                    </a:ext>
                  </a:extLst>
                </a:gridCol>
                <a:gridCol w="573202">
                  <a:extLst>
                    <a:ext uri="{9D8B030D-6E8A-4147-A177-3AD203B41FA5}">
                      <a16:colId xmlns:a16="http://schemas.microsoft.com/office/drawing/2014/main" val="890690322"/>
                    </a:ext>
                  </a:extLst>
                </a:gridCol>
                <a:gridCol w="615296">
                  <a:extLst>
                    <a:ext uri="{9D8B030D-6E8A-4147-A177-3AD203B41FA5}">
                      <a16:colId xmlns:a16="http://schemas.microsoft.com/office/drawing/2014/main" val="3359786495"/>
                    </a:ext>
                  </a:extLst>
                </a:gridCol>
              </a:tblGrid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66868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70358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6720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60860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52267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850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05649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22032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54734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06483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81713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72867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69472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37546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34579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02754"/>
                  </a:ext>
                </a:extLst>
              </a:tr>
              <a:tr h="23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7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7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4C43-FC58-2694-3AFD-F7F12666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2249" cy="1079114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4127A-B8EA-573F-F5C8-3E725FF4D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14" y="1444240"/>
            <a:ext cx="5285839" cy="3271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3894-26E9-1AD4-627D-272A3446E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41" y="1444240"/>
            <a:ext cx="5625159" cy="32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9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7D9E-A99A-1D84-BC57-C0B18C1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A6864-B641-D3DF-9831-82CB99F43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91" y="1577797"/>
            <a:ext cx="5405162" cy="30711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02803-61B1-632B-6CF0-B933D2A8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44" y="1690688"/>
            <a:ext cx="5174244" cy="26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160</Words>
  <Application>Microsoft Office PowerPoint</Application>
  <PresentationFormat>Widescreen</PresentationFormat>
  <Paragraphs>153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Homework 2 Problems</vt:lpstr>
      <vt:lpstr>Problem 1</vt:lpstr>
      <vt:lpstr>Problem 2</vt:lpstr>
      <vt:lpstr>Problem 3</vt:lpstr>
      <vt:lpstr>Problem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Nadimpalli</dc:creator>
  <cp:lastModifiedBy>pranav Nadimpalli</cp:lastModifiedBy>
  <cp:revision>7</cp:revision>
  <dcterms:created xsi:type="dcterms:W3CDTF">2024-01-14T03:31:33Z</dcterms:created>
  <dcterms:modified xsi:type="dcterms:W3CDTF">2024-01-14T05:01:21Z</dcterms:modified>
</cp:coreProperties>
</file>