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le+.vscode-resource.vscode-cdn.net/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b="0" dirty="0">
                <a:effectLst/>
                <a:latin typeface="Fira Code" panose="020B0809050000020004" pitchFamily="49" charset="0"/>
              </a:rPr>
              <a:t>Exploratory data analysis</a:t>
            </a:r>
          </a:p>
          <a:p>
            <a:r>
              <a:rPr lang="en-GB" sz="2000" dirty="0"/>
              <a:t>And </a:t>
            </a:r>
          </a:p>
          <a:p>
            <a:r>
              <a:rPr lang="en-IN" sz="2000" b="0" dirty="0">
                <a:effectLst/>
                <a:latin typeface="Fira Code" panose="020B0809050000020004" pitchFamily="49" charset="0"/>
              </a:rPr>
              <a:t>Predictive modelling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Accuracy And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+mj-lt"/>
              </a:rPr>
              <a:t>Using all features which are in numeric form , Implemented Random Forest for this data and got 84.88% accuracy. Which is good for predictive models.</a:t>
            </a:r>
          </a:p>
          <a:p>
            <a:r>
              <a:rPr lang="en-IN" sz="2000" b="0" dirty="0" err="1">
                <a:effectLst/>
                <a:latin typeface="+mj-lt"/>
              </a:rPr>
              <a:t>purchase_lead</a:t>
            </a:r>
            <a:r>
              <a:rPr lang="en-GB" sz="2000" b="0" dirty="0">
                <a:effectLst/>
                <a:latin typeface="+mj-lt"/>
              </a:rPr>
              <a:t>, </a:t>
            </a:r>
            <a:r>
              <a:rPr lang="en-IN" sz="2000" b="0" dirty="0" err="1">
                <a:effectLst/>
                <a:latin typeface="+mj-lt"/>
              </a:rPr>
              <a:t>flight_hour</a:t>
            </a:r>
            <a:r>
              <a:rPr lang="en-IN" sz="2000" dirty="0">
                <a:latin typeface="+mj-lt"/>
              </a:rPr>
              <a:t> and </a:t>
            </a:r>
            <a:r>
              <a:rPr lang="en-IN" sz="2000" b="0" dirty="0" err="1">
                <a:effectLst/>
                <a:latin typeface="+mj-lt"/>
              </a:rPr>
              <a:t>length_of_stay</a:t>
            </a:r>
            <a:r>
              <a:rPr lang="en-IN" sz="2000" dirty="0">
                <a:latin typeface="+mj-lt"/>
              </a:rPr>
              <a:t> a</a:t>
            </a:r>
            <a:r>
              <a:rPr lang="en-IN" sz="2000" b="0" dirty="0">
                <a:effectLst/>
                <a:latin typeface="+mj-lt"/>
              </a:rPr>
              <a:t>re dominating features that have more dependency to achieve more accuracy.</a:t>
            </a:r>
          </a:p>
          <a:p>
            <a:r>
              <a:rPr lang="en-IN" sz="2000" b="0" i="0" dirty="0">
                <a:effectLst/>
                <a:latin typeface="+mj-lt"/>
              </a:rPr>
              <a:t>Cross-Validation Accuracy: 0.64 +</a:t>
            </a:r>
            <a:r>
              <a:rPr lang="en-IN" sz="2000" b="0" i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/-</a:t>
            </a:r>
            <a:r>
              <a:rPr lang="en-IN" sz="2000" b="0" i="0" dirty="0">
                <a:effectLst/>
                <a:latin typeface="+mj-lt"/>
              </a:rPr>
              <a:t> 0.22 which states that </a:t>
            </a:r>
            <a:r>
              <a:rPr lang="en-IN" sz="2000" b="0" i="0" u="none" strike="noStrike" dirty="0">
                <a:effectLst/>
                <a:latin typeface="+mj-lt"/>
              </a:rPr>
              <a:t>an accuracy of 64% with a standard deviation of 0.22. This indicates that the model achieved an average accuracy of approximately 64% across the 5 folds, with some variability in performance</a:t>
            </a:r>
          </a:p>
          <a:p>
            <a:pPr marL="0" indent="0">
              <a:buNone/>
            </a:pPr>
            <a:endParaRPr lang="en-IN" sz="2000" b="0" dirty="0"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C9454-1F52-9658-FFEC-AFA71439C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72" y="4160774"/>
            <a:ext cx="5201856" cy="25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 Code</vt:lpstr>
      <vt:lpstr>Office Theme</vt:lpstr>
      <vt:lpstr>British Airways</vt:lpstr>
      <vt:lpstr>Model Accuracy And 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PRANAV SAVANI</cp:lastModifiedBy>
  <cp:revision>3</cp:revision>
  <dcterms:created xsi:type="dcterms:W3CDTF">2022-12-06T11:13:27Z</dcterms:created>
  <dcterms:modified xsi:type="dcterms:W3CDTF">2023-06-01T08:43:00Z</dcterms:modified>
</cp:coreProperties>
</file>