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Scrapping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 And Most used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overall sentiment analysis is </a:t>
            </a:r>
            <a:r>
              <a:rPr lang="en-IN" b="0" i="0" dirty="0">
                <a:solidFill>
                  <a:srgbClr val="A4B1CD"/>
                </a:solidFill>
                <a:effectLst/>
                <a:latin typeface="Fira Code" panose="020B0809050000020004" pitchFamily="49" charset="0"/>
              </a:rPr>
              <a:t>0.08029459999999994</a:t>
            </a:r>
            <a:r>
              <a:rPr lang="en-GB" dirty="0"/>
              <a:t> which ranges between 0 &amp; 1. It meant it concludes positive behaviour of customers in review section.</a:t>
            </a:r>
          </a:p>
          <a:p>
            <a:r>
              <a:rPr lang="en-GB" dirty="0"/>
              <a:t>In the word cloud people are generally talks about Flight, Service, food, time, and Experience.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B3695-AFB5-7B16-E0EF-1D66987F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16" y="4036756"/>
            <a:ext cx="4429567" cy="22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Office Theme</vt:lpstr>
      <vt:lpstr>British Airways</vt:lpstr>
      <vt:lpstr>Sentiment Analysis And Most used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PRANAV SAVANI</cp:lastModifiedBy>
  <cp:revision>2</cp:revision>
  <dcterms:created xsi:type="dcterms:W3CDTF">2022-12-06T11:13:27Z</dcterms:created>
  <dcterms:modified xsi:type="dcterms:W3CDTF">2023-06-01T07:26:25Z</dcterms:modified>
</cp:coreProperties>
</file>