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3" r:id="rId2"/>
    <p:sldId id="256" r:id="rId3"/>
    <p:sldId id="300" r:id="rId4"/>
    <p:sldId id="257" r:id="rId5"/>
    <p:sldId id="258" r:id="rId6"/>
    <p:sldId id="259" r:id="rId7"/>
    <p:sldId id="270" r:id="rId8"/>
    <p:sldId id="298" r:id="rId9"/>
    <p:sldId id="299" r:id="rId10"/>
    <p:sldId id="302" r:id="rId11"/>
    <p:sldId id="301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Neel" userId="0b95634e206c8850" providerId="LiveId" clId="{C1F7703F-89D3-4149-B7ED-92BA3851FE8F}"/>
    <pc:docChg chg="undo custSel addSld delSld modSld">
      <pc:chgData name="Pranav Neel" userId="0b95634e206c8850" providerId="LiveId" clId="{C1F7703F-89D3-4149-B7ED-92BA3851FE8F}" dt="2019-10-15T06:18:08.236" v="853" actId="115"/>
      <pc:docMkLst>
        <pc:docMk/>
      </pc:docMkLst>
      <pc:sldChg chg="modSp">
        <pc:chgData name="Pranav Neel" userId="0b95634e206c8850" providerId="LiveId" clId="{C1F7703F-89D3-4149-B7ED-92BA3851FE8F}" dt="2019-10-11T06:17:36.012" v="212" actId="20577"/>
        <pc:sldMkLst>
          <pc:docMk/>
          <pc:sldMk cId="0" sldId="256"/>
        </pc:sldMkLst>
        <pc:spChg chg="mod">
          <ac:chgData name="Pranav Neel" userId="0b95634e206c8850" providerId="LiveId" clId="{C1F7703F-89D3-4149-B7ED-92BA3851FE8F}" dt="2019-10-11T06:17:36.012" v="212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Pranav Neel" userId="0b95634e206c8850" providerId="LiveId" clId="{C1F7703F-89D3-4149-B7ED-92BA3851FE8F}" dt="2019-10-11T06:02:22.584" v="80" actId="1076"/>
          <ac:spMkLst>
            <pc:docMk/>
            <pc:sldMk cId="0" sldId="256"/>
            <ac:spMk id="6" creationId="{00000000-0000-0000-0000-000000000000}"/>
          </ac:spMkLst>
        </pc:spChg>
      </pc:sldChg>
      <pc:sldChg chg="delSp">
        <pc:chgData name="Pranav Neel" userId="0b95634e206c8850" providerId="LiveId" clId="{C1F7703F-89D3-4149-B7ED-92BA3851FE8F}" dt="2019-10-11T05:58:07.123" v="1"/>
        <pc:sldMkLst>
          <pc:docMk/>
          <pc:sldMk cId="0" sldId="257"/>
        </pc:sldMkLst>
        <pc:spChg chg="del">
          <ac:chgData name="Pranav Neel" userId="0b95634e206c8850" providerId="LiveId" clId="{C1F7703F-89D3-4149-B7ED-92BA3851FE8F}" dt="2019-10-11T05:58:07.123" v="1"/>
          <ac:spMkLst>
            <pc:docMk/>
            <pc:sldMk cId="0" sldId="257"/>
            <ac:spMk id="6" creationId="{00000000-0000-0000-0000-000000000000}"/>
          </ac:spMkLst>
        </pc:spChg>
      </pc:sldChg>
      <pc:sldChg chg="delSp">
        <pc:chgData name="Pranav Neel" userId="0b95634e206c8850" providerId="LiveId" clId="{C1F7703F-89D3-4149-B7ED-92BA3851FE8F}" dt="2019-10-11T05:57:56.030" v="0"/>
        <pc:sldMkLst>
          <pc:docMk/>
          <pc:sldMk cId="0" sldId="258"/>
        </pc:sldMkLst>
        <pc:spChg chg="del">
          <ac:chgData name="Pranav Neel" userId="0b95634e206c8850" providerId="LiveId" clId="{C1F7703F-89D3-4149-B7ED-92BA3851FE8F}" dt="2019-10-11T05:57:56.030" v="0"/>
          <ac:spMkLst>
            <pc:docMk/>
            <pc:sldMk cId="0" sldId="258"/>
            <ac:spMk id="8" creationId="{00000000-0000-0000-0000-000000000000}"/>
          </ac:spMkLst>
        </pc:spChg>
      </pc:sldChg>
      <pc:sldChg chg="delSp modSp">
        <pc:chgData name="Pranav Neel" userId="0b95634e206c8850" providerId="LiveId" clId="{C1F7703F-89D3-4149-B7ED-92BA3851FE8F}" dt="2019-10-15T06:06:42.899" v="402" actId="20577"/>
        <pc:sldMkLst>
          <pc:docMk/>
          <pc:sldMk cId="0" sldId="259"/>
        </pc:sldMkLst>
        <pc:spChg chg="mod">
          <ac:chgData name="Pranav Neel" userId="0b95634e206c8850" providerId="LiveId" clId="{C1F7703F-89D3-4149-B7ED-92BA3851FE8F}" dt="2019-10-15T06:06:42.899" v="402" actId="20577"/>
          <ac:spMkLst>
            <pc:docMk/>
            <pc:sldMk cId="0" sldId="259"/>
            <ac:spMk id="2" creationId="{00000000-0000-0000-0000-000000000000}"/>
          </ac:spMkLst>
        </pc:spChg>
        <pc:spChg chg="del">
          <ac:chgData name="Pranav Neel" userId="0b95634e206c8850" providerId="LiveId" clId="{C1F7703F-89D3-4149-B7ED-92BA3851FE8F}" dt="2019-10-11T05:58:16.792" v="2"/>
          <ac:spMkLst>
            <pc:docMk/>
            <pc:sldMk cId="0" sldId="259"/>
            <ac:spMk id="5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2:48.327" v="81" actId="2696"/>
        <pc:sldMkLst>
          <pc:docMk/>
          <pc:sldMk cId="0" sldId="260"/>
        </pc:sldMkLst>
        <pc:spChg chg="del">
          <ac:chgData name="Pranav Neel" userId="0b95634e206c8850" providerId="LiveId" clId="{C1F7703F-89D3-4149-B7ED-92BA3851FE8F}" dt="2019-10-11T05:58:22.929" v="3"/>
          <ac:spMkLst>
            <pc:docMk/>
            <pc:sldMk cId="0" sldId="260"/>
            <ac:spMk id="11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12.451" v="82" actId="2696"/>
        <pc:sldMkLst>
          <pc:docMk/>
          <pc:sldMk cId="0" sldId="261"/>
        </pc:sldMkLst>
        <pc:spChg chg="del">
          <ac:chgData name="Pranav Neel" userId="0b95634e206c8850" providerId="LiveId" clId="{C1F7703F-89D3-4149-B7ED-92BA3851FE8F}" dt="2019-10-11T05:58:28.732" v="4"/>
          <ac:spMkLst>
            <pc:docMk/>
            <pc:sldMk cId="0" sldId="261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17.886" v="83" actId="2696"/>
        <pc:sldMkLst>
          <pc:docMk/>
          <pc:sldMk cId="0" sldId="262"/>
        </pc:sldMkLst>
        <pc:spChg chg="del">
          <ac:chgData name="Pranav Neel" userId="0b95634e206c8850" providerId="LiveId" clId="{C1F7703F-89D3-4149-B7ED-92BA3851FE8F}" dt="2019-10-11T05:58:39.743" v="5"/>
          <ac:spMkLst>
            <pc:docMk/>
            <pc:sldMk cId="0" sldId="262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20.771" v="84" actId="2696"/>
        <pc:sldMkLst>
          <pc:docMk/>
          <pc:sldMk cId="0" sldId="263"/>
        </pc:sldMkLst>
        <pc:spChg chg="del">
          <ac:chgData name="Pranav Neel" userId="0b95634e206c8850" providerId="LiveId" clId="{C1F7703F-89D3-4149-B7ED-92BA3851FE8F}" dt="2019-10-11T05:58:46.751" v="6"/>
          <ac:spMkLst>
            <pc:docMk/>
            <pc:sldMk cId="0" sldId="263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24.043" v="85" actId="2696"/>
        <pc:sldMkLst>
          <pc:docMk/>
          <pc:sldMk cId="0" sldId="264"/>
        </pc:sldMkLst>
        <pc:spChg chg="del">
          <ac:chgData name="Pranav Neel" userId="0b95634e206c8850" providerId="LiveId" clId="{C1F7703F-89D3-4149-B7ED-92BA3851FE8F}" dt="2019-10-11T05:58:58.044" v="7"/>
          <ac:spMkLst>
            <pc:docMk/>
            <pc:sldMk cId="0" sldId="264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27.086" v="86" actId="2696"/>
        <pc:sldMkLst>
          <pc:docMk/>
          <pc:sldMk cId="0" sldId="265"/>
        </pc:sldMkLst>
        <pc:spChg chg="del">
          <ac:chgData name="Pranav Neel" userId="0b95634e206c8850" providerId="LiveId" clId="{C1F7703F-89D3-4149-B7ED-92BA3851FE8F}" dt="2019-10-11T05:59:04.202" v="8"/>
          <ac:spMkLst>
            <pc:docMk/>
            <pc:sldMk cId="0" sldId="265"/>
            <ac:spMk id="7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32.314" v="87" actId="2696"/>
        <pc:sldMkLst>
          <pc:docMk/>
          <pc:sldMk cId="0" sldId="266"/>
        </pc:sldMkLst>
        <pc:spChg chg="del">
          <ac:chgData name="Pranav Neel" userId="0b95634e206c8850" providerId="LiveId" clId="{C1F7703F-89D3-4149-B7ED-92BA3851FE8F}" dt="2019-10-11T05:59:11.005" v="9"/>
          <ac:spMkLst>
            <pc:docMk/>
            <pc:sldMk cId="0" sldId="266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35.223" v="88" actId="2696"/>
        <pc:sldMkLst>
          <pc:docMk/>
          <pc:sldMk cId="0" sldId="267"/>
        </pc:sldMkLst>
        <pc:spChg chg="del">
          <ac:chgData name="Pranav Neel" userId="0b95634e206c8850" providerId="LiveId" clId="{C1F7703F-89D3-4149-B7ED-92BA3851FE8F}" dt="2019-10-11T05:59:59.623" v="14"/>
          <ac:spMkLst>
            <pc:docMk/>
            <pc:sldMk cId="0" sldId="267"/>
            <ac:spMk id="7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38.182" v="89" actId="2696"/>
        <pc:sldMkLst>
          <pc:docMk/>
          <pc:sldMk cId="0" sldId="268"/>
        </pc:sldMkLst>
        <pc:spChg chg="del">
          <ac:chgData name="Pranav Neel" userId="0b95634e206c8850" providerId="LiveId" clId="{C1F7703F-89D3-4149-B7ED-92BA3851FE8F}" dt="2019-10-11T05:59:54.347" v="13"/>
          <ac:spMkLst>
            <pc:docMk/>
            <pc:sldMk cId="0" sldId="268"/>
            <ac:spMk id="5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42.252" v="90" actId="2696"/>
        <pc:sldMkLst>
          <pc:docMk/>
          <pc:sldMk cId="0" sldId="269"/>
        </pc:sldMkLst>
        <pc:spChg chg="del">
          <ac:chgData name="Pranav Neel" userId="0b95634e206c8850" providerId="LiveId" clId="{C1F7703F-89D3-4149-B7ED-92BA3851FE8F}" dt="2019-10-11T05:59:43.145" v="12"/>
          <ac:spMkLst>
            <pc:docMk/>
            <pc:sldMk cId="0" sldId="269"/>
            <ac:spMk id="5" creationId="{00000000-0000-0000-0000-000000000000}"/>
          </ac:spMkLst>
        </pc:spChg>
      </pc:sldChg>
      <pc:sldChg chg="delSp modSp">
        <pc:chgData name="Pranav Neel" userId="0b95634e206c8850" providerId="LiveId" clId="{C1F7703F-89D3-4149-B7ED-92BA3851FE8F}" dt="2019-10-15T06:07:51.299" v="478" actId="20577"/>
        <pc:sldMkLst>
          <pc:docMk/>
          <pc:sldMk cId="0" sldId="270"/>
        </pc:sldMkLst>
        <pc:spChg chg="mod">
          <ac:chgData name="Pranav Neel" userId="0b95634e206c8850" providerId="LiveId" clId="{C1F7703F-89D3-4149-B7ED-92BA3851FE8F}" dt="2019-10-15T06:07:51.299" v="478" actId="20577"/>
          <ac:spMkLst>
            <pc:docMk/>
            <pc:sldMk cId="0" sldId="270"/>
            <ac:spMk id="2" creationId="{00000000-0000-0000-0000-000000000000}"/>
          </ac:spMkLst>
        </pc:spChg>
        <pc:spChg chg="del">
          <ac:chgData name="Pranav Neel" userId="0b95634e206c8850" providerId="LiveId" clId="{C1F7703F-89D3-4149-B7ED-92BA3851FE8F}" dt="2019-10-11T05:59:34.328" v="11"/>
          <ac:spMkLst>
            <pc:docMk/>
            <pc:sldMk cId="0" sldId="270"/>
            <ac:spMk id="4" creationId="{00000000-0000-0000-0000-000000000000}"/>
          </ac:spMkLst>
        </pc:spChg>
      </pc:sldChg>
      <pc:sldChg chg="del">
        <pc:chgData name="Pranav Neel" userId="0b95634e206c8850" providerId="LiveId" clId="{C1F7703F-89D3-4149-B7ED-92BA3851FE8F}" dt="2019-10-11T06:07:13.511" v="91" actId="2696"/>
        <pc:sldMkLst>
          <pc:docMk/>
          <pc:sldMk cId="0" sldId="271"/>
        </pc:sldMkLst>
      </pc:sldChg>
      <pc:sldChg chg="del">
        <pc:chgData name="Pranav Neel" userId="0b95634e206c8850" providerId="LiveId" clId="{C1F7703F-89D3-4149-B7ED-92BA3851FE8F}" dt="2019-10-11T06:07:24.216" v="92" actId="2696"/>
        <pc:sldMkLst>
          <pc:docMk/>
          <pc:sldMk cId="3390213887" sldId="271"/>
        </pc:sldMkLst>
      </pc:sldChg>
      <pc:sldChg chg="del">
        <pc:chgData name="Pranav Neel" userId="0b95634e206c8850" providerId="LiveId" clId="{C1F7703F-89D3-4149-B7ED-92BA3851FE8F}" dt="2019-10-11T05:59:23.274" v="10" actId="2696"/>
        <pc:sldMkLst>
          <pc:docMk/>
          <pc:sldMk cId="0" sldId="272"/>
        </pc:sldMkLst>
      </pc:sldChg>
      <pc:sldChg chg="modSp add">
        <pc:chgData name="Pranav Neel" userId="0b95634e206c8850" providerId="LiveId" clId="{C1F7703F-89D3-4149-B7ED-92BA3851FE8F}" dt="2019-10-11T06:08:32.633" v="99" actId="14100"/>
        <pc:sldMkLst>
          <pc:docMk/>
          <pc:sldMk cId="0" sldId="298"/>
        </pc:sldMkLst>
        <pc:spChg chg="mod">
          <ac:chgData name="Pranav Neel" userId="0b95634e206c8850" providerId="LiveId" clId="{C1F7703F-89D3-4149-B7ED-92BA3851FE8F}" dt="2019-10-11T06:08:32.633" v="99" actId="14100"/>
          <ac:spMkLst>
            <pc:docMk/>
            <pc:sldMk cId="0" sldId="298"/>
            <ac:spMk id="74755" creationId="{B22DB971-7993-44EF-A136-6D8B1B1E1D19}"/>
          </ac:spMkLst>
        </pc:spChg>
        <pc:spChg chg="mod">
          <ac:chgData name="Pranav Neel" userId="0b95634e206c8850" providerId="LiveId" clId="{C1F7703F-89D3-4149-B7ED-92BA3851FE8F}" dt="2019-10-11T06:08:08.937" v="96" actId="1076"/>
          <ac:spMkLst>
            <pc:docMk/>
            <pc:sldMk cId="0" sldId="298"/>
            <ac:spMk id="74756" creationId="{2745C291-94D3-43D8-94A8-A4B2F1FF7F8B}"/>
          </ac:spMkLst>
        </pc:spChg>
        <pc:picChg chg="mod">
          <ac:chgData name="Pranav Neel" userId="0b95634e206c8850" providerId="LiveId" clId="{C1F7703F-89D3-4149-B7ED-92BA3851FE8F}" dt="2019-10-11T06:08:01.245" v="95" actId="1076"/>
          <ac:picMkLst>
            <pc:docMk/>
            <pc:sldMk cId="0" sldId="298"/>
            <ac:picMk id="74757" creationId="{EFE918BF-E0D6-4399-A479-0C5D27866C46}"/>
          </ac:picMkLst>
        </pc:picChg>
      </pc:sldChg>
      <pc:sldChg chg="addSp delSp modSp add">
        <pc:chgData name="Pranav Neel" userId="0b95634e206c8850" providerId="LiveId" clId="{C1F7703F-89D3-4149-B7ED-92BA3851FE8F}" dt="2019-10-15T06:18:08.236" v="853" actId="115"/>
        <pc:sldMkLst>
          <pc:docMk/>
          <pc:sldMk cId="2771320454" sldId="299"/>
        </pc:sldMkLst>
        <pc:spChg chg="mod">
          <ac:chgData name="Pranav Neel" userId="0b95634e206c8850" providerId="LiveId" clId="{C1F7703F-89D3-4149-B7ED-92BA3851FE8F}" dt="2019-10-15T06:18:08.236" v="853" actId="115"/>
          <ac:spMkLst>
            <pc:docMk/>
            <pc:sldMk cId="2771320454" sldId="299"/>
            <ac:spMk id="2" creationId="{3811F80F-642B-46C6-BCEE-FB6C69A7E27E}"/>
          </ac:spMkLst>
        </pc:spChg>
        <pc:spChg chg="del mod">
          <ac:chgData name="Pranav Neel" userId="0b95634e206c8850" providerId="LiveId" clId="{C1F7703F-89D3-4149-B7ED-92BA3851FE8F}" dt="2019-10-11T06:15:49.053" v="152"/>
          <ac:spMkLst>
            <pc:docMk/>
            <pc:sldMk cId="2771320454" sldId="299"/>
            <ac:spMk id="3" creationId="{94B917DE-7854-4CD7-915D-6D52D08771A8}"/>
          </ac:spMkLst>
        </pc:spChg>
        <pc:picChg chg="add mod">
          <ac:chgData name="Pranav Neel" userId="0b95634e206c8850" providerId="LiveId" clId="{C1F7703F-89D3-4149-B7ED-92BA3851FE8F}" dt="2019-10-11T06:15:57.669" v="155" actId="14100"/>
          <ac:picMkLst>
            <pc:docMk/>
            <pc:sldMk cId="2771320454" sldId="299"/>
            <ac:picMk id="5" creationId="{69707CE4-D1FD-494D-8160-41A533BE8824}"/>
          </ac:picMkLst>
        </pc:picChg>
      </pc:sldChg>
      <pc:sldChg chg="modSp add">
        <pc:chgData name="Pranav Neel" userId="0b95634e206c8850" providerId="LiveId" clId="{C1F7703F-89D3-4149-B7ED-92BA3851FE8F}" dt="2019-10-15T06:17:45.393" v="852" actId="20577"/>
        <pc:sldMkLst>
          <pc:docMk/>
          <pc:sldMk cId="3763096420" sldId="300"/>
        </pc:sldMkLst>
        <pc:spChg chg="mod">
          <ac:chgData name="Pranav Neel" userId="0b95634e206c8850" providerId="LiveId" clId="{C1F7703F-89D3-4149-B7ED-92BA3851FE8F}" dt="2019-10-15T05:58:37.673" v="238" actId="20577"/>
          <ac:spMkLst>
            <pc:docMk/>
            <pc:sldMk cId="3763096420" sldId="300"/>
            <ac:spMk id="2" creationId="{B30728E0-C8D0-4581-8BC7-DC9E06CD95C6}"/>
          </ac:spMkLst>
        </pc:spChg>
        <pc:spChg chg="mod">
          <ac:chgData name="Pranav Neel" userId="0b95634e206c8850" providerId="LiveId" clId="{C1F7703F-89D3-4149-B7ED-92BA3851FE8F}" dt="2019-10-15T06:17:45.393" v="852" actId="20577"/>
          <ac:spMkLst>
            <pc:docMk/>
            <pc:sldMk cId="3763096420" sldId="300"/>
            <ac:spMk id="3" creationId="{6375E775-2C8A-4F2A-AD29-BC598C580A9A}"/>
          </ac:spMkLst>
        </pc:spChg>
      </pc:sldChg>
      <pc:sldChg chg="modSp add">
        <pc:chgData name="Pranav Neel" userId="0b95634e206c8850" providerId="LiveId" clId="{C1F7703F-89D3-4149-B7ED-92BA3851FE8F}" dt="2019-10-15T06:02:19.059" v="267" actId="1076"/>
        <pc:sldMkLst>
          <pc:docMk/>
          <pc:sldMk cId="3188872010" sldId="301"/>
        </pc:sldMkLst>
        <pc:spChg chg="mod">
          <ac:chgData name="Pranav Neel" userId="0b95634e206c8850" providerId="LiveId" clId="{C1F7703F-89D3-4149-B7ED-92BA3851FE8F}" dt="2019-10-15T06:00:33.360" v="255" actId="20577"/>
          <ac:spMkLst>
            <pc:docMk/>
            <pc:sldMk cId="3188872010" sldId="301"/>
            <ac:spMk id="2" creationId="{8ECB2159-1D01-4547-9DDD-94440DC3C058}"/>
          </ac:spMkLst>
        </pc:spChg>
        <pc:spChg chg="mod">
          <ac:chgData name="Pranav Neel" userId="0b95634e206c8850" providerId="LiveId" clId="{C1F7703F-89D3-4149-B7ED-92BA3851FE8F}" dt="2019-10-15T06:02:19.059" v="267" actId="1076"/>
          <ac:spMkLst>
            <pc:docMk/>
            <pc:sldMk cId="3188872010" sldId="301"/>
            <ac:spMk id="3" creationId="{740422BA-8034-4287-A933-D490AB0850BB}"/>
          </ac:spMkLst>
        </pc:spChg>
      </pc:sldChg>
      <pc:sldChg chg="modSp add">
        <pc:chgData name="Pranav Neel" userId="0b95634e206c8850" providerId="LiveId" clId="{C1F7703F-89D3-4149-B7ED-92BA3851FE8F}" dt="2019-10-15T06:03:17.802" v="277" actId="1076"/>
        <pc:sldMkLst>
          <pc:docMk/>
          <pc:sldMk cId="3621226858" sldId="302"/>
        </pc:sldMkLst>
        <pc:spChg chg="mod">
          <ac:chgData name="Pranav Neel" userId="0b95634e206c8850" providerId="LiveId" clId="{C1F7703F-89D3-4149-B7ED-92BA3851FE8F}" dt="2019-10-15T06:03:17.802" v="277" actId="1076"/>
          <ac:spMkLst>
            <pc:docMk/>
            <pc:sldMk cId="3621226858" sldId="302"/>
            <ac:spMk id="2" creationId="{7B3D6D95-1ACB-4038-8D21-3982167D826A}"/>
          </ac:spMkLst>
        </pc:spChg>
        <pc:spChg chg="mod">
          <ac:chgData name="Pranav Neel" userId="0b95634e206c8850" providerId="LiveId" clId="{C1F7703F-89D3-4149-B7ED-92BA3851FE8F}" dt="2019-10-15T06:03:07.013" v="275" actId="1076"/>
          <ac:spMkLst>
            <pc:docMk/>
            <pc:sldMk cId="3621226858" sldId="302"/>
            <ac:spMk id="3" creationId="{1A1EBF93-5BAB-44B9-81AD-2A1440A1307B}"/>
          </ac:spMkLst>
        </pc:spChg>
      </pc:sldChg>
      <pc:sldChg chg="addSp delSp modSp add">
        <pc:chgData name="Pranav Neel" userId="0b95634e206c8850" providerId="LiveId" clId="{C1F7703F-89D3-4149-B7ED-92BA3851FE8F}" dt="2019-10-15T06:16:44.489" v="842" actId="115"/>
        <pc:sldMkLst>
          <pc:docMk/>
          <pc:sldMk cId="2132288604" sldId="303"/>
        </pc:sldMkLst>
        <pc:spChg chg="del">
          <ac:chgData name="Pranav Neel" userId="0b95634e206c8850" providerId="LiveId" clId="{C1F7703F-89D3-4149-B7ED-92BA3851FE8F}" dt="2019-10-15T06:13:53.952" v="694"/>
          <ac:spMkLst>
            <pc:docMk/>
            <pc:sldMk cId="2132288604" sldId="303"/>
            <ac:spMk id="2" creationId="{2327340C-2D8D-4F50-8D6B-3783B7F99C79}"/>
          </ac:spMkLst>
        </pc:spChg>
        <pc:spChg chg="mod">
          <ac:chgData name="Pranav Neel" userId="0b95634e206c8850" providerId="LiveId" clId="{C1F7703F-89D3-4149-B7ED-92BA3851FE8F}" dt="2019-10-15T06:16:44.489" v="842" actId="115"/>
          <ac:spMkLst>
            <pc:docMk/>
            <pc:sldMk cId="2132288604" sldId="303"/>
            <ac:spMk id="3" creationId="{349C96EA-E1EF-4B42-938E-DC64BFE8BB30}"/>
          </ac:spMkLst>
        </pc:spChg>
        <pc:picChg chg="add mod">
          <ac:chgData name="Pranav Neel" userId="0b95634e206c8850" providerId="LiveId" clId="{C1F7703F-89D3-4149-B7ED-92BA3851FE8F}" dt="2019-10-15T06:15:55.622" v="816" actId="1076"/>
          <ac:picMkLst>
            <pc:docMk/>
            <pc:sldMk cId="2132288604" sldId="303"/>
            <ac:picMk id="4" creationId="{C23AA87E-A77B-4B4C-B4FC-41F9D8CAA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ACBB1-FD2C-4709-A553-F4003A24D0DE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5AF8C-67BA-4636-8C94-2F57EE1E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1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97FE37-521D-4B71-BEB0-E3D638F5A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9CF87-B35E-41FF-8C96-386E1DF99D6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B083BC15-2AFD-440F-89D0-FDFDC7B43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D558E0A-69AA-4498-BDD1-098C4B72A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619625" y="3177158"/>
            <a:ext cx="2913760" cy="496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913841"/>
            <a:ext cx="10154259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1063" y="1279652"/>
            <a:ext cx="9389872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harvarikhamitkar/to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9C96EA-E1EF-4B42-938E-DC64BFE8BB3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0" y="969261"/>
            <a:ext cx="8534400" cy="5232202"/>
          </a:xfrm>
        </p:spPr>
        <p:txBody>
          <a:bodyPr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MSPM’S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And Management Studies, Aurangabad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2019-20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Subject:-Theory Of Computation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Topic:-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NFA to DFA by Epsilon Closure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Neel (36123)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M. Chavan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Prof. Department Of CSE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And Management Studies)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https://github.com/Pranav192neel/toc</a:t>
            </a:r>
            <a:endParaRPr lang="en-IN" sz="20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23AA87E-A77B-4B4C-B4FC-41F9D8CAAF0A}"/>
              </a:ext>
            </a:extLst>
          </p:cNvPr>
          <p:cNvPicPr/>
          <p:nvPr/>
        </p:nvPicPr>
        <p:blipFill rotWithShape="1">
          <a:blip r:embed="rId3"/>
          <a:srcRect t="29379" b="24951"/>
          <a:stretch/>
        </p:blipFill>
        <p:spPr>
          <a:xfrm>
            <a:off x="4680902" y="99249"/>
            <a:ext cx="2220595" cy="8700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3228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6D95-1ACB-4038-8D21-3982167D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70" y="656272"/>
            <a:ext cx="10154259" cy="1477328"/>
          </a:xfrm>
        </p:spPr>
        <p:txBody>
          <a:bodyPr/>
          <a:lstStyle/>
          <a:p>
            <a:r>
              <a:rPr lang="en-IN" dirty="0"/>
              <a:t>Applications of Finite Automata (FA):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EBF93-5BAB-44B9-81AD-2A1440A1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579" y="2133600"/>
            <a:ext cx="9389872" cy="41801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finite automata is highly useful to design Lexical Analyzers.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finite automata is useful to design text editors.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finite automata is highly useful to design spell checkers.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finite automata is useful to design sequential circuit design (Transducer).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122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2159-1D01-4547-9DDD-94440DC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70" y="913841"/>
            <a:ext cx="10154259" cy="738664"/>
          </a:xfrm>
        </p:spPr>
        <p:txBody>
          <a:bodyPr/>
          <a:lstStyle/>
          <a:p>
            <a:r>
              <a:rPr lang="en-IN" dirty="0"/>
              <a:t>Conclusion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422BA-8034-4287-A933-D490AB08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870" y="1981200"/>
            <a:ext cx="9389872" cy="3581400"/>
          </a:xfrm>
        </p:spPr>
        <p:txBody>
          <a:bodyPr/>
          <a:lstStyle/>
          <a:p>
            <a:r>
              <a:rPr lang="en-US" sz="2400" dirty="0"/>
              <a:t>1. Every DFA is NFA but not vice versa.</a:t>
            </a:r>
            <a:br>
              <a:rPr lang="en-US" sz="2400" dirty="0"/>
            </a:br>
            <a:r>
              <a:rPr lang="en-US" sz="2400" dirty="0"/>
              <a:t>2. Both NFA and DFA have same power and each NFA can be   translated into a DFA.</a:t>
            </a:r>
            <a:br>
              <a:rPr lang="en-US" sz="2400" dirty="0"/>
            </a:br>
            <a:r>
              <a:rPr lang="en-US" sz="2400" dirty="0"/>
              <a:t>3. There can be multiple final states in both DFA and NFA.</a:t>
            </a:r>
            <a:br>
              <a:rPr lang="en-US" sz="2400" dirty="0"/>
            </a:br>
            <a:r>
              <a:rPr lang="en-US" sz="2400" dirty="0"/>
              <a:t>4. NFA is more of a theoretical concept.</a:t>
            </a:r>
            <a:br>
              <a:rPr lang="en-US" sz="2400" dirty="0"/>
            </a:br>
            <a:r>
              <a:rPr lang="en-US" sz="2400" dirty="0"/>
              <a:t>5. DFA is used in Lexical Analysis in Compiler.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887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01063" y="1279652"/>
            <a:ext cx="9389872" cy="2823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algn="ctr">
              <a:lnSpc>
                <a:spcPts val="7400"/>
              </a:lnSpc>
              <a:spcBef>
                <a:spcPts val="100"/>
              </a:spcBef>
            </a:pPr>
            <a:r>
              <a:rPr lang="en-IN" sz="6000" dirty="0"/>
              <a:t>Theory Of Computation</a:t>
            </a:r>
          </a:p>
          <a:p>
            <a:pPr marL="69850" algn="ctr">
              <a:lnSpc>
                <a:spcPts val="7400"/>
              </a:lnSpc>
              <a:spcBef>
                <a:spcPts val="100"/>
              </a:spcBef>
            </a:pPr>
            <a:endParaRPr lang="en-IN" sz="6000" dirty="0"/>
          </a:p>
          <a:p>
            <a:pPr marL="69850" algn="ctr">
              <a:lnSpc>
                <a:spcPts val="7400"/>
              </a:lnSpc>
              <a:spcBef>
                <a:spcPts val="100"/>
              </a:spcBef>
            </a:pPr>
            <a:r>
              <a:rPr lang="en-IN" sz="2800" dirty="0"/>
              <a:t>Subject : -To Convert NFA to DFA by Epsilon Closure 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2209800" y="4343400"/>
            <a:ext cx="7639431" cy="77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8555" marR="2424430" algn="ctr">
              <a:lnSpc>
                <a:spcPct val="128499"/>
              </a:lnSpc>
              <a:spcBef>
                <a:spcPts val="100"/>
              </a:spcBef>
            </a:pPr>
            <a:r>
              <a:rPr lang="en-IN" sz="2000" dirty="0">
                <a:latin typeface="Arial"/>
                <a:cs typeface="Arial"/>
              </a:rPr>
              <a:t>Presented By : -</a:t>
            </a:r>
          </a:p>
          <a:p>
            <a:pPr marL="2408555" marR="2424430" algn="ctr">
              <a:lnSpc>
                <a:spcPct val="128499"/>
              </a:lnSpc>
              <a:spcBef>
                <a:spcPts val="100"/>
              </a:spcBef>
            </a:pPr>
            <a:r>
              <a:rPr lang="en-IN" sz="2000" dirty="0">
                <a:latin typeface="Arial"/>
                <a:cs typeface="Arial"/>
              </a:rPr>
              <a:t>Pranav Neel(36123)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8E0-C8D0-4581-8BC7-DC9E06CD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70" y="913841"/>
            <a:ext cx="10154259" cy="738664"/>
          </a:xfrm>
        </p:spPr>
        <p:txBody>
          <a:bodyPr/>
          <a:lstStyle/>
          <a:p>
            <a:r>
              <a:rPr lang="en-IN" dirty="0"/>
              <a:t>Contents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5E775-2C8A-4F2A-AD29-BC598C58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9389872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220" dirty="0"/>
              <a:t>    </a:t>
            </a:r>
            <a:r>
              <a:rPr lang="en-IN"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N o n – Deterministic </a:t>
            </a:r>
            <a:r>
              <a:rPr lang="en-IN"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en-IN"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lang="en-IN" sz="2400" spc="-6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(NFA)	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  F   A       V    /     S       D    F   A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it-IT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DFA To </a:t>
            </a:r>
            <a:r>
              <a:rPr lang="it-IT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 </a:t>
            </a:r>
            <a:r>
              <a:rPr lang="it-IT" sz="2400" spc="-155" dirty="0">
                <a:latin typeface="Arial" panose="020B0604020202020204" pitchFamily="34" charset="0"/>
                <a:cs typeface="Arial" panose="020B0604020202020204" pitchFamily="34" charset="0"/>
              </a:rPr>
              <a:t>DFA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Epsilon Closure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For Conversion from NFA To DFA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of Finite Automata (FA)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9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20" dirty="0"/>
              <a:t>Non-Deterministic </a:t>
            </a:r>
            <a:r>
              <a:rPr spc="-215" dirty="0"/>
              <a:t>Finite </a:t>
            </a:r>
            <a:r>
              <a:rPr spc="-240" dirty="0"/>
              <a:t>Automata</a:t>
            </a:r>
            <a:r>
              <a:rPr spc="-635" dirty="0"/>
              <a:t> </a:t>
            </a:r>
            <a:r>
              <a:rPr spc="-484" dirty="0"/>
              <a:t>(NFA)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91157"/>
            <a:ext cx="713676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600"/>
              </a:lnSpc>
              <a:spcBef>
                <a:spcPts val="100"/>
              </a:spcBef>
            </a:pP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900" spc="-240" dirty="0">
                <a:solidFill>
                  <a:srgbClr val="404040"/>
                </a:solidFill>
                <a:latin typeface="Arial"/>
                <a:cs typeface="Arial"/>
              </a:rPr>
              <a:t>NFA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than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transition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labeled </a:t>
            </a:r>
            <a:r>
              <a:rPr sz="19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certain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symbol 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900" spc="-240" dirty="0">
                <a:solidFill>
                  <a:srgbClr val="404040"/>
                </a:solidFill>
                <a:latin typeface="Arial"/>
                <a:cs typeface="Arial"/>
              </a:rPr>
              <a:t>NFA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transitions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labeled </a:t>
            </a:r>
            <a:r>
              <a:rPr sz="19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certain</a:t>
            </a:r>
            <a:r>
              <a:rPr sz="19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symbol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transitions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labeled </a:t>
            </a:r>
            <a:r>
              <a:rPr sz="19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ε,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900" spc="-3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empty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string.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4967376"/>
            <a:ext cx="5775325" cy="8451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00" spc="-235" dirty="0">
                <a:solidFill>
                  <a:srgbClr val="404040"/>
                </a:solidFill>
                <a:latin typeface="Arial"/>
                <a:cs typeface="Arial"/>
              </a:rPr>
              <a:t>NFAs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usually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easier </a:t>
            </a:r>
            <a:r>
              <a:rPr sz="19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than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equivalent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250" dirty="0">
                <a:solidFill>
                  <a:srgbClr val="404040"/>
                </a:solidFill>
                <a:latin typeface="Arial"/>
                <a:cs typeface="Arial"/>
              </a:rPr>
              <a:t>DFAs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1900" spc="-260" dirty="0">
                <a:solidFill>
                  <a:srgbClr val="404040"/>
                </a:solidFill>
                <a:latin typeface="Arial"/>
                <a:cs typeface="Arial"/>
              </a:rPr>
              <a:t>DFA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is also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non-deterministic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finite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automata</a:t>
            </a: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70" dirty="0">
                <a:solidFill>
                  <a:srgbClr val="404040"/>
                </a:solidFill>
                <a:latin typeface="Arial"/>
                <a:cs typeface="Arial"/>
              </a:rPr>
              <a:t>(NFA)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245" y="3262503"/>
            <a:ext cx="5791200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65" dirty="0"/>
              <a:t>NFA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2916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Q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=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{q</a:t>
            </a:r>
            <a:r>
              <a:rPr sz="1950" spc="-82" baseline="-21367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950" spc="-89" baseline="-21367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, q</a:t>
            </a:r>
            <a:r>
              <a:rPr sz="1950" spc="-89" baseline="-21367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950" spc="-82" baseline="-21367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}, </a:t>
            </a:r>
            <a:r>
              <a:rPr sz="2000" spc="-320" dirty="0">
                <a:solidFill>
                  <a:srgbClr val="404040"/>
                </a:solidFill>
                <a:latin typeface="Arial"/>
                <a:cs typeface="Arial"/>
              </a:rPr>
              <a:t>Σ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=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{0,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1},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3915232"/>
            <a:ext cx="3733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δ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5093970"/>
            <a:ext cx="3334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950" spc="-82" baseline="-21367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start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state,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305" dirty="0">
                <a:solidFill>
                  <a:srgbClr val="404040"/>
                </a:solidFill>
                <a:latin typeface="Arial"/>
                <a:cs typeface="Arial"/>
              </a:rPr>
              <a:t>F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{q</a:t>
            </a:r>
            <a:r>
              <a:rPr sz="1950" spc="-75" baseline="-21367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}.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7332" y="3172332"/>
          <a:ext cx="3441700" cy="184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ε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89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82" baseline="-20833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89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89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89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63004" y="1856273"/>
            <a:ext cx="4461806" cy="1146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65" dirty="0"/>
              <a:t>N</a:t>
            </a:r>
            <a:r>
              <a:rPr lang="en-IN" spc="-665" dirty="0"/>
              <a:t> </a:t>
            </a:r>
            <a:r>
              <a:rPr spc="-665" dirty="0"/>
              <a:t>FA </a:t>
            </a:r>
            <a:r>
              <a:rPr spc="-200" dirty="0"/>
              <a:t>v/s</a:t>
            </a:r>
            <a:r>
              <a:rPr spc="-800" dirty="0"/>
              <a:t> </a:t>
            </a:r>
            <a:r>
              <a:rPr spc="-715" dirty="0"/>
              <a:t>D</a:t>
            </a:r>
            <a:r>
              <a:rPr lang="en-IN" spc="-715" dirty="0"/>
              <a:t> </a:t>
            </a:r>
            <a:r>
              <a:rPr spc="-715" dirty="0"/>
              <a:t>FA	</a:t>
            </a:r>
          </a:p>
          <a:p>
            <a:pPr marL="192405" marR="1190625" indent="-22860">
              <a:lnSpc>
                <a:spcPct val="148500"/>
              </a:lnSpc>
              <a:spcBef>
                <a:spcPts val="309"/>
              </a:spcBef>
            </a:pPr>
            <a:r>
              <a:rPr sz="2000" b="1" u="none" spc="-155" dirty="0">
                <a:latin typeface="Trebuchet MS"/>
                <a:cs typeface="Trebuchet MS"/>
              </a:rPr>
              <a:t>DFA: </a:t>
            </a:r>
            <a:r>
              <a:rPr sz="2000" u="none" spc="-120" dirty="0"/>
              <a:t>For </a:t>
            </a:r>
            <a:r>
              <a:rPr sz="2000" u="none" spc="-90" dirty="0"/>
              <a:t>every </a:t>
            </a:r>
            <a:r>
              <a:rPr sz="2000" u="none" spc="-55" dirty="0"/>
              <a:t>string </a:t>
            </a:r>
            <a:r>
              <a:rPr sz="2000" u="none" spc="-100" dirty="0">
                <a:solidFill>
                  <a:srgbClr val="FF0066"/>
                </a:solidFill>
              </a:rPr>
              <a:t>x</a:t>
            </a:r>
            <a:r>
              <a:rPr sz="2000" u="none" spc="-100" dirty="0"/>
              <a:t>, </a:t>
            </a:r>
            <a:r>
              <a:rPr sz="2000" u="none" spc="-35" dirty="0"/>
              <a:t>there </a:t>
            </a:r>
            <a:r>
              <a:rPr sz="2000" u="none" spc="-105" dirty="0"/>
              <a:t>is </a:t>
            </a:r>
            <a:r>
              <a:rPr sz="2000" u="none" spc="-155" dirty="0"/>
              <a:t>a </a:t>
            </a:r>
            <a:r>
              <a:rPr sz="2000" u="none" spc="-60" dirty="0">
                <a:solidFill>
                  <a:srgbClr val="0000FF"/>
                </a:solidFill>
              </a:rPr>
              <a:t>unique </a:t>
            </a:r>
            <a:r>
              <a:rPr sz="2000" u="none" spc="-50" dirty="0"/>
              <a:t>path </a:t>
            </a:r>
            <a:r>
              <a:rPr sz="2000" u="none" spc="-25" dirty="0"/>
              <a:t>from </a:t>
            </a:r>
            <a:r>
              <a:rPr sz="2000" u="none" spc="-10" dirty="0"/>
              <a:t>initial </a:t>
            </a:r>
            <a:r>
              <a:rPr sz="2000" u="none" spc="-75" dirty="0"/>
              <a:t>state </a:t>
            </a:r>
            <a:r>
              <a:rPr sz="2000" u="none" spc="-95" dirty="0"/>
              <a:t>and </a:t>
            </a:r>
            <a:r>
              <a:rPr sz="2000" u="none" spc="-110" dirty="0"/>
              <a:t>associated </a:t>
            </a:r>
            <a:r>
              <a:rPr sz="2000" u="none" spc="10" dirty="0"/>
              <a:t>with</a:t>
            </a:r>
            <a:r>
              <a:rPr sz="2000" u="none" spc="-345" dirty="0"/>
              <a:t> </a:t>
            </a:r>
            <a:r>
              <a:rPr sz="2000" u="none" spc="-95" dirty="0">
                <a:solidFill>
                  <a:srgbClr val="FF0066"/>
                </a:solidFill>
              </a:rPr>
              <a:t>x</a:t>
            </a:r>
            <a:r>
              <a:rPr sz="2000" u="none" spc="-95" dirty="0"/>
              <a:t>.  </a:t>
            </a:r>
            <a:r>
              <a:rPr sz="2000" u="none" spc="-135" dirty="0">
                <a:solidFill>
                  <a:srgbClr val="FF0066"/>
                </a:solidFill>
              </a:rPr>
              <a:t>x</a:t>
            </a:r>
            <a:r>
              <a:rPr sz="2000" u="none" spc="-120" dirty="0">
                <a:solidFill>
                  <a:srgbClr val="FF0066"/>
                </a:solidFill>
              </a:rPr>
              <a:t> </a:t>
            </a:r>
            <a:r>
              <a:rPr sz="2000" u="none" spc="-105" dirty="0"/>
              <a:t>is</a:t>
            </a:r>
            <a:r>
              <a:rPr sz="2000" u="none" spc="-100" dirty="0"/>
              <a:t> </a:t>
            </a:r>
            <a:r>
              <a:rPr sz="2000" u="none" spc="-95" dirty="0"/>
              <a:t>accepted</a:t>
            </a:r>
            <a:r>
              <a:rPr sz="2000" u="none" spc="-105" dirty="0"/>
              <a:t> </a:t>
            </a:r>
            <a:r>
              <a:rPr sz="2000" u="none" spc="35" dirty="0"/>
              <a:t>if</a:t>
            </a:r>
            <a:r>
              <a:rPr sz="2000" u="none" spc="-105" dirty="0"/>
              <a:t> </a:t>
            </a:r>
            <a:r>
              <a:rPr sz="2000" u="none" spc="-90" dirty="0"/>
              <a:t>and</a:t>
            </a:r>
            <a:r>
              <a:rPr sz="2000" u="none" spc="-105" dirty="0"/>
              <a:t> </a:t>
            </a:r>
            <a:r>
              <a:rPr sz="2000" u="none" spc="-55" dirty="0"/>
              <a:t>only</a:t>
            </a:r>
            <a:r>
              <a:rPr sz="2000" u="none" spc="-120" dirty="0"/>
              <a:t> </a:t>
            </a:r>
            <a:r>
              <a:rPr sz="2000" u="none" spc="35" dirty="0"/>
              <a:t>if</a:t>
            </a:r>
            <a:r>
              <a:rPr sz="2000" u="none" spc="-105" dirty="0"/>
              <a:t> </a:t>
            </a:r>
            <a:r>
              <a:rPr sz="2000" u="none" spc="-40" dirty="0"/>
              <a:t>this</a:t>
            </a:r>
            <a:r>
              <a:rPr sz="2000" u="none" spc="-105" dirty="0"/>
              <a:t> </a:t>
            </a:r>
            <a:r>
              <a:rPr sz="2000" u="none" spc="-50" dirty="0"/>
              <a:t>path</a:t>
            </a:r>
            <a:r>
              <a:rPr sz="2000" u="none" spc="-100" dirty="0"/>
              <a:t> </a:t>
            </a:r>
            <a:r>
              <a:rPr sz="2000" u="none" spc="-114" dirty="0"/>
              <a:t>ends</a:t>
            </a:r>
            <a:r>
              <a:rPr sz="2000" u="none" spc="-110" dirty="0"/>
              <a:t> </a:t>
            </a:r>
            <a:r>
              <a:rPr sz="2000" u="none" spc="-35" dirty="0"/>
              <a:t>at</a:t>
            </a:r>
            <a:r>
              <a:rPr sz="2000" u="none" spc="-105" dirty="0"/>
              <a:t> </a:t>
            </a:r>
            <a:r>
              <a:rPr sz="2000" u="none" spc="-155" dirty="0"/>
              <a:t>a</a:t>
            </a:r>
            <a:r>
              <a:rPr sz="2000" u="none" spc="-95" dirty="0"/>
              <a:t> </a:t>
            </a:r>
            <a:r>
              <a:rPr sz="2000" u="none" spc="-30" dirty="0"/>
              <a:t>final</a:t>
            </a:r>
            <a:r>
              <a:rPr sz="2000" u="none" spc="-105" dirty="0"/>
              <a:t> </a:t>
            </a:r>
            <a:r>
              <a:rPr sz="2000" u="none" spc="-70" dirty="0"/>
              <a:t>state.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3188588"/>
            <a:ext cx="902779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5080" indent="-91440">
              <a:lnSpc>
                <a:spcPts val="2160"/>
              </a:lnSpc>
              <a:spcBef>
                <a:spcPts val="375"/>
              </a:spcBef>
            </a:pPr>
            <a:r>
              <a:rPr sz="2000" b="1" spc="-155" dirty="0">
                <a:solidFill>
                  <a:srgbClr val="404040"/>
                </a:solidFill>
                <a:latin typeface="Trebuchet MS"/>
                <a:cs typeface="Trebuchet MS"/>
              </a:rPr>
              <a:t>NFA:</a:t>
            </a:r>
            <a:r>
              <a:rPr sz="200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0066"/>
                </a:solidFill>
                <a:latin typeface="Arial"/>
                <a:cs typeface="Arial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exist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none</a:t>
            </a: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path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initial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state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associated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0066"/>
                </a:solidFill>
                <a:latin typeface="Arial"/>
                <a:cs typeface="Arial"/>
              </a:rPr>
              <a:t>x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6759" y="4835652"/>
            <a:ext cx="3438143" cy="68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870" y="913841"/>
            <a:ext cx="1015425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15" dirty="0"/>
              <a:t>D</a:t>
            </a:r>
            <a:r>
              <a:rPr lang="en-IN" spc="-715" dirty="0"/>
              <a:t> </a:t>
            </a:r>
            <a:r>
              <a:rPr spc="-715" dirty="0"/>
              <a:t>FA </a:t>
            </a:r>
            <a:r>
              <a:rPr spc="-15" dirty="0"/>
              <a:t>to </a:t>
            </a:r>
            <a:r>
              <a:rPr spc="-155" dirty="0"/>
              <a:t>Minimal</a:t>
            </a:r>
            <a:r>
              <a:rPr spc="-990" dirty="0"/>
              <a:t> </a:t>
            </a:r>
            <a:r>
              <a:rPr spc="-715" dirty="0"/>
              <a:t>D</a:t>
            </a:r>
            <a:r>
              <a:rPr lang="en-IN" spc="-715" dirty="0"/>
              <a:t> </a:t>
            </a:r>
            <a:r>
              <a:rPr spc="-715" dirty="0"/>
              <a:t>FA	</a:t>
            </a:r>
          </a:p>
        </p:txBody>
      </p:sp>
      <p:sp>
        <p:nvSpPr>
          <p:cNvPr id="3" name="object 3"/>
          <p:cNvSpPr/>
          <p:nvPr/>
        </p:nvSpPr>
        <p:spPr>
          <a:xfrm>
            <a:off x="3017640" y="1940046"/>
            <a:ext cx="5633430" cy="4320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F9A681E-D7AD-4CB5-8497-8E031E199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38664"/>
          </a:xfrm>
        </p:spPr>
        <p:txBody>
          <a:bodyPr/>
          <a:lstStyle/>
          <a:p>
            <a:r>
              <a:rPr lang="en-US" altLang="en-US" dirty="0"/>
              <a:t>Epsilon Closure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22DB971-7993-44EF-A136-6D8B1B1E1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1"/>
            <a:ext cx="9296400" cy="2133600"/>
          </a:xfrm>
        </p:spPr>
        <p:txBody>
          <a:bodyPr/>
          <a:lstStyle/>
          <a:p>
            <a:r>
              <a:rPr lang="en-US" altLang="en-US" sz="3200" dirty="0"/>
              <a:t>Epsilon closure of a state is simply the set of all states we can reach by following the transition function from the given state that are labeled ε.  </a:t>
            </a:r>
          </a:p>
          <a:p>
            <a:endParaRPr lang="en-US" altLang="en-US" dirty="0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2745C291-94D3-43D8-94A8-A4B2F1FF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4648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	ε-closure(q)  = { q }</a:t>
            </a:r>
          </a:p>
          <a:p>
            <a:r>
              <a:rPr lang="en-US" altLang="en-US" dirty="0"/>
              <a:t>	ε</a:t>
            </a:r>
            <a:r>
              <a:rPr lang="pt-BR" altLang="en-US" dirty="0"/>
              <a:t>-closure(r) = { r, s}</a:t>
            </a:r>
            <a:endParaRPr lang="en-US" altLang="en-US" dirty="0"/>
          </a:p>
        </p:txBody>
      </p:sp>
      <p:pic>
        <p:nvPicPr>
          <p:cNvPr id="74757" name="Picture 5">
            <a:extLst>
              <a:ext uri="{FF2B5EF4-FFF2-40B4-BE49-F238E27FC236}">
                <a16:creationId xmlns:a16="http://schemas.microsoft.com/office/drawing/2014/main" id="{EFE918BF-E0D6-4399-A479-0C5D2786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200400"/>
            <a:ext cx="38100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Text Box 6">
            <a:extLst>
              <a:ext uri="{FF2B5EF4-FFF2-40B4-BE49-F238E27FC236}">
                <a16:creationId xmlns:a16="http://schemas.microsoft.com/office/drawing/2014/main" id="{A93483B5-7FD5-4E75-AEBE-34F5C0C3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470275"/>
            <a:ext cx="1039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F80F-642B-46C6-BCEE-FB6C69A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76" y="304800"/>
            <a:ext cx="10154259" cy="615553"/>
          </a:xfrm>
        </p:spPr>
        <p:txBody>
          <a:bodyPr/>
          <a:lstStyle/>
          <a:p>
            <a:r>
              <a:rPr lang="en-IN" sz="4000" dirty="0"/>
              <a:t>Code For Conversion from NFA To DFA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07CE4-D1FD-494D-8160-41A533BE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94247"/>
            <a:ext cx="6744232" cy="47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309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Contents :-</vt:lpstr>
      <vt:lpstr>Non-Deterministic Finite Automata (NFA) </vt:lpstr>
      <vt:lpstr>NFA </vt:lpstr>
      <vt:lpstr>N FA v/s D FA  DFA: For every string x, there is a unique path from initial state and associated with x.  x is accepted if and only if this path ends at a final state.</vt:lpstr>
      <vt:lpstr>D FA to Minimal D FA </vt:lpstr>
      <vt:lpstr>Epsilon Closure</vt:lpstr>
      <vt:lpstr>Code For Conversion from NFA To DFA</vt:lpstr>
      <vt:lpstr>Applications of Finite Automata (FA): </vt:lpstr>
      <vt:lpstr>Conclusion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Theory and Logic: NFA to DFA</dc:title>
  <dc:creator>AnimeshChaturvedi</dc:creator>
  <cp:lastModifiedBy>Pranav Neel</cp:lastModifiedBy>
  <cp:revision>2</cp:revision>
  <dcterms:created xsi:type="dcterms:W3CDTF">2019-10-11T05:54:39Z</dcterms:created>
  <dcterms:modified xsi:type="dcterms:W3CDTF">2019-10-15T06:19:35Z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2019-10-11T00:00:00Z</vt:filetime>
  </property>
</Properties>
</file>