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21383625" cx="30275200"/>
  <p:notesSz cx="9144000" cy="6858000"/>
  <p:embeddedFontLst>
    <p:embeddedFont>
      <p:font typeface="Roboto"/>
      <p:regular r:id="rId6"/>
      <p:bold r:id="rId7"/>
      <p:italic r:id="rId8"/>
      <p:boldItalic r:id="rId9"/>
    </p:embeddedFont>
    <p:embeddedFont>
      <p:font typeface="Montserra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ho1+U+ufkqDNJpp2C7+aFdZPfL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270641" y="3499590"/>
            <a:ext cx="25733931" cy="744466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8709"/>
              <a:buFont typeface="Calibri"/>
              <a:buNone/>
              <a:defRPr sz="1870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3784402" y="11231355"/>
            <a:ext cx="22706410" cy="51627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118"/>
              </a:spcBef>
              <a:spcAft>
                <a:spcPts val="0"/>
              </a:spcAft>
              <a:buClr>
                <a:schemeClr val="dk1"/>
              </a:buClr>
              <a:buSzPts val="7483"/>
              <a:buNone/>
              <a:defRPr sz="7483"/>
            </a:lvl1pPr>
            <a:lvl2pPr lvl="1" algn="ctr">
              <a:lnSpc>
                <a:spcPct val="90000"/>
              </a:lnSpc>
              <a:spcBef>
                <a:spcPts val="1559"/>
              </a:spcBef>
              <a:spcAft>
                <a:spcPts val="0"/>
              </a:spcAft>
              <a:buClr>
                <a:schemeClr val="dk1"/>
              </a:buClr>
              <a:buSzPts val="6236"/>
              <a:buNone/>
              <a:defRPr sz="6236"/>
            </a:lvl2pPr>
            <a:lvl3pPr lvl="2" algn="ctr">
              <a:lnSpc>
                <a:spcPct val="90000"/>
              </a:lnSpc>
              <a:spcBef>
                <a:spcPts val="1559"/>
              </a:spcBef>
              <a:spcAft>
                <a:spcPts val="0"/>
              </a:spcAft>
              <a:buClr>
                <a:schemeClr val="dk1"/>
              </a:buClr>
              <a:buSzPts val="5613"/>
              <a:buNone/>
              <a:defRPr sz="5613"/>
            </a:lvl3pPr>
            <a:lvl4pPr lvl="3" algn="ctr">
              <a:lnSpc>
                <a:spcPct val="90000"/>
              </a:lnSpc>
              <a:spcBef>
                <a:spcPts val="1559"/>
              </a:spcBef>
              <a:spcAft>
                <a:spcPts val="0"/>
              </a:spcAft>
              <a:buClr>
                <a:schemeClr val="dk1"/>
              </a:buClr>
              <a:buSzPts val="4989"/>
              <a:buNone/>
              <a:defRPr sz="4989"/>
            </a:lvl4pPr>
            <a:lvl5pPr lvl="4" algn="ctr">
              <a:lnSpc>
                <a:spcPct val="90000"/>
              </a:lnSpc>
              <a:spcBef>
                <a:spcPts val="1559"/>
              </a:spcBef>
              <a:spcAft>
                <a:spcPts val="0"/>
              </a:spcAft>
              <a:buClr>
                <a:schemeClr val="dk1"/>
              </a:buClr>
              <a:buSzPts val="4989"/>
              <a:buNone/>
              <a:defRPr sz="4989"/>
            </a:lvl5pPr>
            <a:lvl6pPr lvl="5" algn="ctr">
              <a:lnSpc>
                <a:spcPct val="90000"/>
              </a:lnSpc>
              <a:spcBef>
                <a:spcPts val="1559"/>
              </a:spcBef>
              <a:spcAft>
                <a:spcPts val="0"/>
              </a:spcAft>
              <a:buClr>
                <a:schemeClr val="dk1"/>
              </a:buClr>
              <a:buSzPts val="4989"/>
              <a:buNone/>
              <a:defRPr sz="4989"/>
            </a:lvl6pPr>
            <a:lvl7pPr lvl="6" algn="ctr">
              <a:lnSpc>
                <a:spcPct val="90000"/>
              </a:lnSpc>
              <a:spcBef>
                <a:spcPts val="1559"/>
              </a:spcBef>
              <a:spcAft>
                <a:spcPts val="0"/>
              </a:spcAft>
              <a:buClr>
                <a:schemeClr val="dk1"/>
              </a:buClr>
              <a:buSzPts val="4989"/>
              <a:buNone/>
              <a:defRPr sz="4989"/>
            </a:lvl7pPr>
            <a:lvl8pPr lvl="7" algn="ctr">
              <a:lnSpc>
                <a:spcPct val="90000"/>
              </a:lnSpc>
              <a:spcBef>
                <a:spcPts val="1559"/>
              </a:spcBef>
              <a:spcAft>
                <a:spcPts val="0"/>
              </a:spcAft>
              <a:buClr>
                <a:schemeClr val="dk1"/>
              </a:buClr>
              <a:buSzPts val="4989"/>
              <a:buNone/>
              <a:defRPr sz="4989"/>
            </a:lvl8pPr>
            <a:lvl9pPr lvl="8" algn="ctr">
              <a:lnSpc>
                <a:spcPct val="90000"/>
              </a:lnSpc>
              <a:spcBef>
                <a:spcPts val="1559"/>
              </a:spcBef>
              <a:spcAft>
                <a:spcPts val="0"/>
              </a:spcAft>
              <a:buClr>
                <a:schemeClr val="dk1"/>
              </a:buClr>
              <a:buSzPts val="4989"/>
              <a:buNone/>
              <a:defRPr sz="4989"/>
            </a:lvl9pPr>
          </a:lstStyle>
          <a:p/>
        </p:txBody>
      </p:sp>
      <p:sp>
        <p:nvSpPr>
          <p:cNvPr id="14" name="Google Shape;14;p3"/>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081421" y="1138485"/>
            <a:ext cx="26112371"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8353750" y="-579928"/>
            <a:ext cx="13567714" cy="26112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18"/>
              </a:spcBef>
              <a:spcAft>
                <a:spcPts val="0"/>
              </a:spcAft>
              <a:buClr>
                <a:schemeClr val="dk1"/>
              </a:buClr>
              <a:buSzPts val="1800"/>
              <a:buChar char="•"/>
              <a:defRPr/>
            </a:lvl1pPr>
            <a:lvl2pPr indent="-342900" lvl="1" marL="914400" algn="l">
              <a:lnSpc>
                <a:spcPct val="90000"/>
              </a:lnSpc>
              <a:spcBef>
                <a:spcPts val="1559"/>
              </a:spcBef>
              <a:spcAft>
                <a:spcPts val="0"/>
              </a:spcAft>
              <a:buClr>
                <a:schemeClr val="dk1"/>
              </a:buClr>
              <a:buSzPts val="1800"/>
              <a:buChar char="•"/>
              <a:defRPr/>
            </a:lvl2pPr>
            <a:lvl3pPr indent="-342900" lvl="2" marL="1371600" algn="l">
              <a:lnSpc>
                <a:spcPct val="90000"/>
              </a:lnSpc>
              <a:spcBef>
                <a:spcPts val="1559"/>
              </a:spcBef>
              <a:spcAft>
                <a:spcPts val="0"/>
              </a:spcAft>
              <a:buClr>
                <a:schemeClr val="dk1"/>
              </a:buClr>
              <a:buSzPts val="1800"/>
              <a:buChar char="•"/>
              <a:defRPr/>
            </a:lvl3pPr>
            <a:lvl4pPr indent="-342900" lvl="3" marL="1828800" algn="l">
              <a:lnSpc>
                <a:spcPct val="90000"/>
              </a:lnSpc>
              <a:spcBef>
                <a:spcPts val="1559"/>
              </a:spcBef>
              <a:spcAft>
                <a:spcPts val="0"/>
              </a:spcAft>
              <a:buClr>
                <a:schemeClr val="dk1"/>
              </a:buClr>
              <a:buSzPts val="1800"/>
              <a:buChar char="•"/>
              <a:defRPr/>
            </a:lvl4pPr>
            <a:lvl5pPr indent="-342900" lvl="4" marL="2286000" algn="l">
              <a:lnSpc>
                <a:spcPct val="90000"/>
              </a:lnSpc>
              <a:spcBef>
                <a:spcPts val="1559"/>
              </a:spcBef>
              <a:spcAft>
                <a:spcPts val="0"/>
              </a:spcAft>
              <a:buClr>
                <a:schemeClr val="dk1"/>
              </a:buClr>
              <a:buSzPts val="1800"/>
              <a:buChar char="•"/>
              <a:defRPr/>
            </a:lvl5pPr>
            <a:lvl6pPr indent="-342900" lvl="5" marL="2743200" algn="l">
              <a:lnSpc>
                <a:spcPct val="90000"/>
              </a:lnSpc>
              <a:spcBef>
                <a:spcPts val="1559"/>
              </a:spcBef>
              <a:spcAft>
                <a:spcPts val="0"/>
              </a:spcAft>
              <a:buClr>
                <a:schemeClr val="dk1"/>
              </a:buClr>
              <a:buSzPts val="1800"/>
              <a:buChar char="•"/>
              <a:defRPr/>
            </a:lvl6pPr>
            <a:lvl7pPr indent="-342900" lvl="6" marL="3200400" algn="l">
              <a:lnSpc>
                <a:spcPct val="90000"/>
              </a:lnSpc>
              <a:spcBef>
                <a:spcPts val="1559"/>
              </a:spcBef>
              <a:spcAft>
                <a:spcPts val="0"/>
              </a:spcAft>
              <a:buClr>
                <a:schemeClr val="dk1"/>
              </a:buClr>
              <a:buSzPts val="1800"/>
              <a:buChar char="•"/>
              <a:defRPr/>
            </a:lvl7pPr>
            <a:lvl8pPr indent="-342900" lvl="7" marL="3657600" algn="l">
              <a:lnSpc>
                <a:spcPct val="90000"/>
              </a:lnSpc>
              <a:spcBef>
                <a:spcPts val="1559"/>
              </a:spcBef>
              <a:spcAft>
                <a:spcPts val="0"/>
              </a:spcAft>
              <a:buClr>
                <a:schemeClr val="dk1"/>
              </a:buClr>
              <a:buSzPts val="1800"/>
              <a:buChar char="•"/>
              <a:defRPr/>
            </a:lvl8pPr>
            <a:lvl9pPr indent="-342900" lvl="8" marL="4114800" algn="l">
              <a:lnSpc>
                <a:spcPct val="90000"/>
              </a:lnSpc>
              <a:spcBef>
                <a:spcPts val="1559"/>
              </a:spcBef>
              <a:spcAft>
                <a:spcPts val="0"/>
              </a:spcAft>
              <a:buClr>
                <a:schemeClr val="dk1"/>
              </a:buClr>
              <a:buSzPts val="1800"/>
              <a:buChar char="•"/>
              <a:defRPr/>
            </a:lvl9pPr>
          </a:lstStyle>
          <a:p/>
        </p:txBody>
      </p:sp>
      <p:sp>
        <p:nvSpPr>
          <p:cNvPr id="71" name="Google Shape;71;p12"/>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5868931" y="6935251"/>
            <a:ext cx="18121634" cy="652809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623525" y="596378"/>
            <a:ext cx="18121634" cy="19205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18"/>
              </a:spcBef>
              <a:spcAft>
                <a:spcPts val="0"/>
              </a:spcAft>
              <a:buClr>
                <a:schemeClr val="dk1"/>
              </a:buClr>
              <a:buSzPts val="1800"/>
              <a:buChar char="•"/>
              <a:defRPr/>
            </a:lvl1pPr>
            <a:lvl2pPr indent="-342900" lvl="1" marL="914400" algn="l">
              <a:lnSpc>
                <a:spcPct val="90000"/>
              </a:lnSpc>
              <a:spcBef>
                <a:spcPts val="1559"/>
              </a:spcBef>
              <a:spcAft>
                <a:spcPts val="0"/>
              </a:spcAft>
              <a:buClr>
                <a:schemeClr val="dk1"/>
              </a:buClr>
              <a:buSzPts val="1800"/>
              <a:buChar char="•"/>
              <a:defRPr/>
            </a:lvl2pPr>
            <a:lvl3pPr indent="-342900" lvl="2" marL="1371600" algn="l">
              <a:lnSpc>
                <a:spcPct val="90000"/>
              </a:lnSpc>
              <a:spcBef>
                <a:spcPts val="1559"/>
              </a:spcBef>
              <a:spcAft>
                <a:spcPts val="0"/>
              </a:spcAft>
              <a:buClr>
                <a:schemeClr val="dk1"/>
              </a:buClr>
              <a:buSzPts val="1800"/>
              <a:buChar char="•"/>
              <a:defRPr/>
            </a:lvl3pPr>
            <a:lvl4pPr indent="-342900" lvl="3" marL="1828800" algn="l">
              <a:lnSpc>
                <a:spcPct val="90000"/>
              </a:lnSpc>
              <a:spcBef>
                <a:spcPts val="1559"/>
              </a:spcBef>
              <a:spcAft>
                <a:spcPts val="0"/>
              </a:spcAft>
              <a:buClr>
                <a:schemeClr val="dk1"/>
              </a:buClr>
              <a:buSzPts val="1800"/>
              <a:buChar char="•"/>
              <a:defRPr/>
            </a:lvl4pPr>
            <a:lvl5pPr indent="-342900" lvl="4" marL="2286000" algn="l">
              <a:lnSpc>
                <a:spcPct val="90000"/>
              </a:lnSpc>
              <a:spcBef>
                <a:spcPts val="1559"/>
              </a:spcBef>
              <a:spcAft>
                <a:spcPts val="0"/>
              </a:spcAft>
              <a:buClr>
                <a:schemeClr val="dk1"/>
              </a:buClr>
              <a:buSzPts val="1800"/>
              <a:buChar char="•"/>
              <a:defRPr/>
            </a:lvl5pPr>
            <a:lvl6pPr indent="-342900" lvl="5" marL="2743200" algn="l">
              <a:lnSpc>
                <a:spcPct val="90000"/>
              </a:lnSpc>
              <a:spcBef>
                <a:spcPts val="1559"/>
              </a:spcBef>
              <a:spcAft>
                <a:spcPts val="0"/>
              </a:spcAft>
              <a:buClr>
                <a:schemeClr val="dk1"/>
              </a:buClr>
              <a:buSzPts val="1800"/>
              <a:buChar char="•"/>
              <a:defRPr/>
            </a:lvl6pPr>
            <a:lvl7pPr indent="-342900" lvl="6" marL="3200400" algn="l">
              <a:lnSpc>
                <a:spcPct val="90000"/>
              </a:lnSpc>
              <a:spcBef>
                <a:spcPts val="1559"/>
              </a:spcBef>
              <a:spcAft>
                <a:spcPts val="0"/>
              </a:spcAft>
              <a:buClr>
                <a:schemeClr val="dk1"/>
              </a:buClr>
              <a:buSzPts val="1800"/>
              <a:buChar char="•"/>
              <a:defRPr/>
            </a:lvl7pPr>
            <a:lvl8pPr indent="-342900" lvl="7" marL="3657600" algn="l">
              <a:lnSpc>
                <a:spcPct val="90000"/>
              </a:lnSpc>
              <a:spcBef>
                <a:spcPts val="1559"/>
              </a:spcBef>
              <a:spcAft>
                <a:spcPts val="0"/>
              </a:spcAft>
              <a:buClr>
                <a:schemeClr val="dk1"/>
              </a:buClr>
              <a:buSzPts val="1800"/>
              <a:buChar char="•"/>
              <a:defRPr/>
            </a:lvl8pPr>
            <a:lvl9pPr indent="-342900" lvl="8" marL="4114800" algn="l">
              <a:lnSpc>
                <a:spcPct val="90000"/>
              </a:lnSpc>
              <a:spcBef>
                <a:spcPts val="1559"/>
              </a:spcBef>
              <a:spcAft>
                <a:spcPts val="0"/>
              </a:spcAft>
              <a:buClr>
                <a:schemeClr val="dk1"/>
              </a:buClr>
              <a:buSzPts val="1800"/>
              <a:buChar char="•"/>
              <a:defRPr/>
            </a:lvl9pPr>
          </a:lstStyle>
          <a:p/>
        </p:txBody>
      </p:sp>
      <p:sp>
        <p:nvSpPr>
          <p:cNvPr id="77" name="Google Shape;77;p13"/>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081421" y="1138485"/>
            <a:ext cx="26112371"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081421" y="5692400"/>
            <a:ext cx="26112371" cy="13567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18"/>
              </a:spcBef>
              <a:spcAft>
                <a:spcPts val="0"/>
              </a:spcAft>
              <a:buClr>
                <a:schemeClr val="dk1"/>
              </a:buClr>
              <a:buSzPts val="1800"/>
              <a:buChar char="•"/>
              <a:defRPr/>
            </a:lvl1pPr>
            <a:lvl2pPr indent="-342900" lvl="1" marL="914400" algn="l">
              <a:lnSpc>
                <a:spcPct val="90000"/>
              </a:lnSpc>
              <a:spcBef>
                <a:spcPts val="1559"/>
              </a:spcBef>
              <a:spcAft>
                <a:spcPts val="0"/>
              </a:spcAft>
              <a:buClr>
                <a:schemeClr val="dk1"/>
              </a:buClr>
              <a:buSzPts val="1800"/>
              <a:buChar char="•"/>
              <a:defRPr/>
            </a:lvl2pPr>
            <a:lvl3pPr indent="-342900" lvl="2" marL="1371600" algn="l">
              <a:lnSpc>
                <a:spcPct val="90000"/>
              </a:lnSpc>
              <a:spcBef>
                <a:spcPts val="1559"/>
              </a:spcBef>
              <a:spcAft>
                <a:spcPts val="0"/>
              </a:spcAft>
              <a:buClr>
                <a:schemeClr val="dk1"/>
              </a:buClr>
              <a:buSzPts val="1800"/>
              <a:buChar char="•"/>
              <a:defRPr/>
            </a:lvl3pPr>
            <a:lvl4pPr indent="-342900" lvl="3" marL="1828800" algn="l">
              <a:lnSpc>
                <a:spcPct val="90000"/>
              </a:lnSpc>
              <a:spcBef>
                <a:spcPts val="1559"/>
              </a:spcBef>
              <a:spcAft>
                <a:spcPts val="0"/>
              </a:spcAft>
              <a:buClr>
                <a:schemeClr val="dk1"/>
              </a:buClr>
              <a:buSzPts val="1800"/>
              <a:buChar char="•"/>
              <a:defRPr/>
            </a:lvl4pPr>
            <a:lvl5pPr indent="-342900" lvl="4" marL="2286000" algn="l">
              <a:lnSpc>
                <a:spcPct val="90000"/>
              </a:lnSpc>
              <a:spcBef>
                <a:spcPts val="1559"/>
              </a:spcBef>
              <a:spcAft>
                <a:spcPts val="0"/>
              </a:spcAft>
              <a:buClr>
                <a:schemeClr val="dk1"/>
              </a:buClr>
              <a:buSzPts val="1800"/>
              <a:buChar char="•"/>
              <a:defRPr/>
            </a:lvl5pPr>
            <a:lvl6pPr indent="-342900" lvl="5" marL="2743200" algn="l">
              <a:lnSpc>
                <a:spcPct val="90000"/>
              </a:lnSpc>
              <a:spcBef>
                <a:spcPts val="1559"/>
              </a:spcBef>
              <a:spcAft>
                <a:spcPts val="0"/>
              </a:spcAft>
              <a:buClr>
                <a:schemeClr val="dk1"/>
              </a:buClr>
              <a:buSzPts val="1800"/>
              <a:buChar char="•"/>
              <a:defRPr/>
            </a:lvl6pPr>
            <a:lvl7pPr indent="-342900" lvl="6" marL="3200400" algn="l">
              <a:lnSpc>
                <a:spcPct val="90000"/>
              </a:lnSpc>
              <a:spcBef>
                <a:spcPts val="1559"/>
              </a:spcBef>
              <a:spcAft>
                <a:spcPts val="0"/>
              </a:spcAft>
              <a:buClr>
                <a:schemeClr val="dk1"/>
              </a:buClr>
              <a:buSzPts val="1800"/>
              <a:buChar char="•"/>
              <a:defRPr/>
            </a:lvl7pPr>
            <a:lvl8pPr indent="-342900" lvl="7" marL="3657600" algn="l">
              <a:lnSpc>
                <a:spcPct val="90000"/>
              </a:lnSpc>
              <a:spcBef>
                <a:spcPts val="1559"/>
              </a:spcBef>
              <a:spcAft>
                <a:spcPts val="0"/>
              </a:spcAft>
              <a:buClr>
                <a:schemeClr val="dk1"/>
              </a:buClr>
              <a:buSzPts val="1800"/>
              <a:buChar char="•"/>
              <a:defRPr/>
            </a:lvl8pPr>
            <a:lvl9pPr indent="-342900" lvl="8" marL="4114800" algn="l">
              <a:lnSpc>
                <a:spcPct val="90000"/>
              </a:lnSpc>
              <a:spcBef>
                <a:spcPts val="1559"/>
              </a:spcBef>
              <a:spcAft>
                <a:spcPts val="0"/>
              </a:spcAft>
              <a:buClr>
                <a:schemeClr val="dk1"/>
              </a:buClr>
              <a:buSzPts val="1800"/>
              <a:buChar char="•"/>
              <a:defRPr/>
            </a:lvl9pPr>
          </a:lstStyle>
          <a:p/>
        </p:txBody>
      </p:sp>
      <p:sp>
        <p:nvSpPr>
          <p:cNvPr id="20" name="Google Shape;20;p4"/>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065654" y="5331063"/>
            <a:ext cx="26112371" cy="88949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709"/>
              <a:buFont typeface="Calibri"/>
              <a:buNone/>
              <a:defRPr sz="1870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065654" y="14310205"/>
            <a:ext cx="26112371" cy="467766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118"/>
              </a:spcBef>
              <a:spcAft>
                <a:spcPts val="0"/>
              </a:spcAft>
              <a:buClr>
                <a:schemeClr val="dk1"/>
              </a:buClr>
              <a:buSzPts val="7483"/>
              <a:buNone/>
              <a:defRPr sz="7483">
                <a:solidFill>
                  <a:schemeClr val="dk1"/>
                </a:solidFill>
              </a:defRPr>
            </a:lvl1pPr>
            <a:lvl2pPr indent="-228600" lvl="1" marL="914400" algn="l">
              <a:lnSpc>
                <a:spcPct val="90000"/>
              </a:lnSpc>
              <a:spcBef>
                <a:spcPts val="1559"/>
              </a:spcBef>
              <a:spcAft>
                <a:spcPts val="0"/>
              </a:spcAft>
              <a:buClr>
                <a:srgbClr val="888888"/>
              </a:buClr>
              <a:buSzPts val="6236"/>
              <a:buNone/>
              <a:defRPr sz="6236">
                <a:solidFill>
                  <a:srgbClr val="888888"/>
                </a:solidFill>
              </a:defRPr>
            </a:lvl2pPr>
            <a:lvl3pPr indent="-228600" lvl="2" marL="1371600" algn="l">
              <a:lnSpc>
                <a:spcPct val="90000"/>
              </a:lnSpc>
              <a:spcBef>
                <a:spcPts val="1559"/>
              </a:spcBef>
              <a:spcAft>
                <a:spcPts val="0"/>
              </a:spcAft>
              <a:buClr>
                <a:srgbClr val="888888"/>
              </a:buClr>
              <a:buSzPts val="5613"/>
              <a:buNone/>
              <a:defRPr sz="5613">
                <a:solidFill>
                  <a:srgbClr val="888888"/>
                </a:solidFill>
              </a:defRPr>
            </a:lvl3pPr>
            <a:lvl4pPr indent="-228600" lvl="3" marL="1828800" algn="l">
              <a:lnSpc>
                <a:spcPct val="90000"/>
              </a:lnSpc>
              <a:spcBef>
                <a:spcPts val="1559"/>
              </a:spcBef>
              <a:spcAft>
                <a:spcPts val="0"/>
              </a:spcAft>
              <a:buClr>
                <a:srgbClr val="888888"/>
              </a:buClr>
              <a:buSzPts val="4989"/>
              <a:buNone/>
              <a:defRPr sz="4989">
                <a:solidFill>
                  <a:srgbClr val="888888"/>
                </a:solidFill>
              </a:defRPr>
            </a:lvl4pPr>
            <a:lvl5pPr indent="-228600" lvl="4" marL="2286000" algn="l">
              <a:lnSpc>
                <a:spcPct val="90000"/>
              </a:lnSpc>
              <a:spcBef>
                <a:spcPts val="1559"/>
              </a:spcBef>
              <a:spcAft>
                <a:spcPts val="0"/>
              </a:spcAft>
              <a:buClr>
                <a:srgbClr val="888888"/>
              </a:buClr>
              <a:buSzPts val="4989"/>
              <a:buNone/>
              <a:defRPr sz="4989">
                <a:solidFill>
                  <a:srgbClr val="888888"/>
                </a:solidFill>
              </a:defRPr>
            </a:lvl5pPr>
            <a:lvl6pPr indent="-228600" lvl="5" marL="2743200" algn="l">
              <a:lnSpc>
                <a:spcPct val="90000"/>
              </a:lnSpc>
              <a:spcBef>
                <a:spcPts val="1559"/>
              </a:spcBef>
              <a:spcAft>
                <a:spcPts val="0"/>
              </a:spcAft>
              <a:buClr>
                <a:srgbClr val="888888"/>
              </a:buClr>
              <a:buSzPts val="4989"/>
              <a:buNone/>
              <a:defRPr sz="4989">
                <a:solidFill>
                  <a:srgbClr val="888888"/>
                </a:solidFill>
              </a:defRPr>
            </a:lvl6pPr>
            <a:lvl7pPr indent="-228600" lvl="6" marL="3200400" algn="l">
              <a:lnSpc>
                <a:spcPct val="90000"/>
              </a:lnSpc>
              <a:spcBef>
                <a:spcPts val="1559"/>
              </a:spcBef>
              <a:spcAft>
                <a:spcPts val="0"/>
              </a:spcAft>
              <a:buClr>
                <a:srgbClr val="888888"/>
              </a:buClr>
              <a:buSzPts val="4989"/>
              <a:buNone/>
              <a:defRPr sz="4989">
                <a:solidFill>
                  <a:srgbClr val="888888"/>
                </a:solidFill>
              </a:defRPr>
            </a:lvl7pPr>
            <a:lvl8pPr indent="-228600" lvl="7" marL="3657600" algn="l">
              <a:lnSpc>
                <a:spcPct val="90000"/>
              </a:lnSpc>
              <a:spcBef>
                <a:spcPts val="1559"/>
              </a:spcBef>
              <a:spcAft>
                <a:spcPts val="0"/>
              </a:spcAft>
              <a:buClr>
                <a:srgbClr val="888888"/>
              </a:buClr>
              <a:buSzPts val="4989"/>
              <a:buNone/>
              <a:defRPr sz="4989">
                <a:solidFill>
                  <a:srgbClr val="888888"/>
                </a:solidFill>
              </a:defRPr>
            </a:lvl8pPr>
            <a:lvl9pPr indent="-228600" lvl="8" marL="4114800" algn="l">
              <a:lnSpc>
                <a:spcPct val="90000"/>
              </a:lnSpc>
              <a:spcBef>
                <a:spcPts val="1559"/>
              </a:spcBef>
              <a:spcAft>
                <a:spcPts val="0"/>
              </a:spcAft>
              <a:buClr>
                <a:srgbClr val="888888"/>
              </a:buClr>
              <a:buSzPts val="4989"/>
              <a:buNone/>
              <a:defRPr sz="4989">
                <a:solidFill>
                  <a:srgbClr val="888888"/>
                </a:solidFill>
              </a:defRPr>
            </a:lvl9pPr>
          </a:lstStyle>
          <a:p/>
        </p:txBody>
      </p:sp>
      <p:sp>
        <p:nvSpPr>
          <p:cNvPr id="26" name="Google Shape;26;p5"/>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081421" y="1138485"/>
            <a:ext cx="26112371"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081421" y="5692400"/>
            <a:ext cx="12866966" cy="13567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18"/>
              </a:spcBef>
              <a:spcAft>
                <a:spcPts val="0"/>
              </a:spcAft>
              <a:buClr>
                <a:schemeClr val="dk1"/>
              </a:buClr>
              <a:buSzPts val="1800"/>
              <a:buChar char="•"/>
              <a:defRPr/>
            </a:lvl1pPr>
            <a:lvl2pPr indent="-342900" lvl="1" marL="914400" algn="l">
              <a:lnSpc>
                <a:spcPct val="90000"/>
              </a:lnSpc>
              <a:spcBef>
                <a:spcPts val="1559"/>
              </a:spcBef>
              <a:spcAft>
                <a:spcPts val="0"/>
              </a:spcAft>
              <a:buClr>
                <a:schemeClr val="dk1"/>
              </a:buClr>
              <a:buSzPts val="1800"/>
              <a:buChar char="•"/>
              <a:defRPr/>
            </a:lvl2pPr>
            <a:lvl3pPr indent="-342900" lvl="2" marL="1371600" algn="l">
              <a:lnSpc>
                <a:spcPct val="90000"/>
              </a:lnSpc>
              <a:spcBef>
                <a:spcPts val="1559"/>
              </a:spcBef>
              <a:spcAft>
                <a:spcPts val="0"/>
              </a:spcAft>
              <a:buClr>
                <a:schemeClr val="dk1"/>
              </a:buClr>
              <a:buSzPts val="1800"/>
              <a:buChar char="•"/>
              <a:defRPr/>
            </a:lvl3pPr>
            <a:lvl4pPr indent="-342900" lvl="3" marL="1828800" algn="l">
              <a:lnSpc>
                <a:spcPct val="90000"/>
              </a:lnSpc>
              <a:spcBef>
                <a:spcPts val="1559"/>
              </a:spcBef>
              <a:spcAft>
                <a:spcPts val="0"/>
              </a:spcAft>
              <a:buClr>
                <a:schemeClr val="dk1"/>
              </a:buClr>
              <a:buSzPts val="1800"/>
              <a:buChar char="•"/>
              <a:defRPr/>
            </a:lvl4pPr>
            <a:lvl5pPr indent="-342900" lvl="4" marL="2286000" algn="l">
              <a:lnSpc>
                <a:spcPct val="90000"/>
              </a:lnSpc>
              <a:spcBef>
                <a:spcPts val="1559"/>
              </a:spcBef>
              <a:spcAft>
                <a:spcPts val="0"/>
              </a:spcAft>
              <a:buClr>
                <a:schemeClr val="dk1"/>
              </a:buClr>
              <a:buSzPts val="1800"/>
              <a:buChar char="•"/>
              <a:defRPr/>
            </a:lvl5pPr>
            <a:lvl6pPr indent="-342900" lvl="5" marL="2743200" algn="l">
              <a:lnSpc>
                <a:spcPct val="90000"/>
              </a:lnSpc>
              <a:spcBef>
                <a:spcPts val="1559"/>
              </a:spcBef>
              <a:spcAft>
                <a:spcPts val="0"/>
              </a:spcAft>
              <a:buClr>
                <a:schemeClr val="dk1"/>
              </a:buClr>
              <a:buSzPts val="1800"/>
              <a:buChar char="•"/>
              <a:defRPr/>
            </a:lvl6pPr>
            <a:lvl7pPr indent="-342900" lvl="6" marL="3200400" algn="l">
              <a:lnSpc>
                <a:spcPct val="90000"/>
              </a:lnSpc>
              <a:spcBef>
                <a:spcPts val="1559"/>
              </a:spcBef>
              <a:spcAft>
                <a:spcPts val="0"/>
              </a:spcAft>
              <a:buClr>
                <a:schemeClr val="dk1"/>
              </a:buClr>
              <a:buSzPts val="1800"/>
              <a:buChar char="•"/>
              <a:defRPr/>
            </a:lvl7pPr>
            <a:lvl8pPr indent="-342900" lvl="7" marL="3657600" algn="l">
              <a:lnSpc>
                <a:spcPct val="90000"/>
              </a:lnSpc>
              <a:spcBef>
                <a:spcPts val="1559"/>
              </a:spcBef>
              <a:spcAft>
                <a:spcPts val="0"/>
              </a:spcAft>
              <a:buClr>
                <a:schemeClr val="dk1"/>
              </a:buClr>
              <a:buSzPts val="1800"/>
              <a:buChar char="•"/>
              <a:defRPr/>
            </a:lvl8pPr>
            <a:lvl9pPr indent="-342900" lvl="8" marL="4114800" algn="l">
              <a:lnSpc>
                <a:spcPct val="90000"/>
              </a:lnSpc>
              <a:spcBef>
                <a:spcPts val="1559"/>
              </a:spcBef>
              <a:spcAft>
                <a:spcPts val="0"/>
              </a:spcAft>
              <a:buClr>
                <a:schemeClr val="dk1"/>
              </a:buClr>
              <a:buSzPts val="1800"/>
              <a:buChar char="•"/>
              <a:defRPr/>
            </a:lvl9pPr>
          </a:lstStyle>
          <a:p/>
        </p:txBody>
      </p:sp>
      <p:sp>
        <p:nvSpPr>
          <p:cNvPr id="32" name="Google Shape;32;p6"/>
          <p:cNvSpPr txBox="1"/>
          <p:nvPr>
            <p:ph idx="2" type="body"/>
          </p:nvPr>
        </p:nvSpPr>
        <p:spPr>
          <a:xfrm>
            <a:off x="15326826" y="5692400"/>
            <a:ext cx="12866966" cy="1356771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18"/>
              </a:spcBef>
              <a:spcAft>
                <a:spcPts val="0"/>
              </a:spcAft>
              <a:buClr>
                <a:schemeClr val="dk1"/>
              </a:buClr>
              <a:buSzPts val="1800"/>
              <a:buChar char="•"/>
              <a:defRPr/>
            </a:lvl1pPr>
            <a:lvl2pPr indent="-342900" lvl="1" marL="914400" algn="l">
              <a:lnSpc>
                <a:spcPct val="90000"/>
              </a:lnSpc>
              <a:spcBef>
                <a:spcPts val="1559"/>
              </a:spcBef>
              <a:spcAft>
                <a:spcPts val="0"/>
              </a:spcAft>
              <a:buClr>
                <a:schemeClr val="dk1"/>
              </a:buClr>
              <a:buSzPts val="1800"/>
              <a:buChar char="•"/>
              <a:defRPr/>
            </a:lvl2pPr>
            <a:lvl3pPr indent="-342900" lvl="2" marL="1371600" algn="l">
              <a:lnSpc>
                <a:spcPct val="90000"/>
              </a:lnSpc>
              <a:spcBef>
                <a:spcPts val="1559"/>
              </a:spcBef>
              <a:spcAft>
                <a:spcPts val="0"/>
              </a:spcAft>
              <a:buClr>
                <a:schemeClr val="dk1"/>
              </a:buClr>
              <a:buSzPts val="1800"/>
              <a:buChar char="•"/>
              <a:defRPr/>
            </a:lvl3pPr>
            <a:lvl4pPr indent="-342900" lvl="3" marL="1828800" algn="l">
              <a:lnSpc>
                <a:spcPct val="90000"/>
              </a:lnSpc>
              <a:spcBef>
                <a:spcPts val="1559"/>
              </a:spcBef>
              <a:spcAft>
                <a:spcPts val="0"/>
              </a:spcAft>
              <a:buClr>
                <a:schemeClr val="dk1"/>
              </a:buClr>
              <a:buSzPts val="1800"/>
              <a:buChar char="•"/>
              <a:defRPr/>
            </a:lvl4pPr>
            <a:lvl5pPr indent="-342900" lvl="4" marL="2286000" algn="l">
              <a:lnSpc>
                <a:spcPct val="90000"/>
              </a:lnSpc>
              <a:spcBef>
                <a:spcPts val="1559"/>
              </a:spcBef>
              <a:spcAft>
                <a:spcPts val="0"/>
              </a:spcAft>
              <a:buClr>
                <a:schemeClr val="dk1"/>
              </a:buClr>
              <a:buSzPts val="1800"/>
              <a:buChar char="•"/>
              <a:defRPr/>
            </a:lvl5pPr>
            <a:lvl6pPr indent="-342900" lvl="5" marL="2743200" algn="l">
              <a:lnSpc>
                <a:spcPct val="90000"/>
              </a:lnSpc>
              <a:spcBef>
                <a:spcPts val="1559"/>
              </a:spcBef>
              <a:spcAft>
                <a:spcPts val="0"/>
              </a:spcAft>
              <a:buClr>
                <a:schemeClr val="dk1"/>
              </a:buClr>
              <a:buSzPts val="1800"/>
              <a:buChar char="•"/>
              <a:defRPr/>
            </a:lvl6pPr>
            <a:lvl7pPr indent="-342900" lvl="6" marL="3200400" algn="l">
              <a:lnSpc>
                <a:spcPct val="90000"/>
              </a:lnSpc>
              <a:spcBef>
                <a:spcPts val="1559"/>
              </a:spcBef>
              <a:spcAft>
                <a:spcPts val="0"/>
              </a:spcAft>
              <a:buClr>
                <a:schemeClr val="dk1"/>
              </a:buClr>
              <a:buSzPts val="1800"/>
              <a:buChar char="•"/>
              <a:defRPr/>
            </a:lvl7pPr>
            <a:lvl8pPr indent="-342900" lvl="7" marL="3657600" algn="l">
              <a:lnSpc>
                <a:spcPct val="90000"/>
              </a:lnSpc>
              <a:spcBef>
                <a:spcPts val="1559"/>
              </a:spcBef>
              <a:spcAft>
                <a:spcPts val="0"/>
              </a:spcAft>
              <a:buClr>
                <a:schemeClr val="dk1"/>
              </a:buClr>
              <a:buSzPts val="1800"/>
              <a:buChar char="•"/>
              <a:defRPr/>
            </a:lvl8pPr>
            <a:lvl9pPr indent="-342900" lvl="8" marL="4114800" algn="l">
              <a:lnSpc>
                <a:spcPct val="90000"/>
              </a:lnSpc>
              <a:spcBef>
                <a:spcPts val="1559"/>
              </a:spcBef>
              <a:spcAft>
                <a:spcPts val="0"/>
              </a:spcAft>
              <a:buClr>
                <a:schemeClr val="dk1"/>
              </a:buClr>
              <a:buSzPts val="1800"/>
              <a:buChar char="•"/>
              <a:defRPr/>
            </a:lvl9pPr>
          </a:lstStyle>
          <a:p/>
        </p:txBody>
      </p:sp>
      <p:sp>
        <p:nvSpPr>
          <p:cNvPr id="33" name="Google Shape;33;p6"/>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085364" y="1138485"/>
            <a:ext cx="26112371"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085368" y="5241960"/>
            <a:ext cx="12807832" cy="25690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118"/>
              </a:spcBef>
              <a:spcAft>
                <a:spcPts val="0"/>
              </a:spcAft>
              <a:buClr>
                <a:schemeClr val="dk1"/>
              </a:buClr>
              <a:buSzPts val="7483"/>
              <a:buNone/>
              <a:defRPr b="1" sz="7483"/>
            </a:lvl1pPr>
            <a:lvl2pPr indent="-228600" lvl="1" marL="914400" algn="l">
              <a:lnSpc>
                <a:spcPct val="90000"/>
              </a:lnSpc>
              <a:spcBef>
                <a:spcPts val="1559"/>
              </a:spcBef>
              <a:spcAft>
                <a:spcPts val="0"/>
              </a:spcAft>
              <a:buClr>
                <a:schemeClr val="dk1"/>
              </a:buClr>
              <a:buSzPts val="6236"/>
              <a:buNone/>
              <a:defRPr b="1" sz="6236"/>
            </a:lvl2pPr>
            <a:lvl3pPr indent="-228600" lvl="2" marL="1371600" algn="l">
              <a:lnSpc>
                <a:spcPct val="90000"/>
              </a:lnSpc>
              <a:spcBef>
                <a:spcPts val="1559"/>
              </a:spcBef>
              <a:spcAft>
                <a:spcPts val="0"/>
              </a:spcAft>
              <a:buClr>
                <a:schemeClr val="dk1"/>
              </a:buClr>
              <a:buSzPts val="5613"/>
              <a:buNone/>
              <a:defRPr b="1" sz="5613"/>
            </a:lvl3pPr>
            <a:lvl4pPr indent="-228600" lvl="3" marL="1828800" algn="l">
              <a:lnSpc>
                <a:spcPct val="90000"/>
              </a:lnSpc>
              <a:spcBef>
                <a:spcPts val="1559"/>
              </a:spcBef>
              <a:spcAft>
                <a:spcPts val="0"/>
              </a:spcAft>
              <a:buClr>
                <a:schemeClr val="dk1"/>
              </a:buClr>
              <a:buSzPts val="4989"/>
              <a:buNone/>
              <a:defRPr b="1" sz="4989"/>
            </a:lvl4pPr>
            <a:lvl5pPr indent="-228600" lvl="4" marL="2286000" algn="l">
              <a:lnSpc>
                <a:spcPct val="90000"/>
              </a:lnSpc>
              <a:spcBef>
                <a:spcPts val="1559"/>
              </a:spcBef>
              <a:spcAft>
                <a:spcPts val="0"/>
              </a:spcAft>
              <a:buClr>
                <a:schemeClr val="dk1"/>
              </a:buClr>
              <a:buSzPts val="4989"/>
              <a:buNone/>
              <a:defRPr b="1" sz="4989"/>
            </a:lvl5pPr>
            <a:lvl6pPr indent="-228600" lvl="5" marL="2743200" algn="l">
              <a:lnSpc>
                <a:spcPct val="90000"/>
              </a:lnSpc>
              <a:spcBef>
                <a:spcPts val="1559"/>
              </a:spcBef>
              <a:spcAft>
                <a:spcPts val="0"/>
              </a:spcAft>
              <a:buClr>
                <a:schemeClr val="dk1"/>
              </a:buClr>
              <a:buSzPts val="4989"/>
              <a:buNone/>
              <a:defRPr b="1" sz="4989"/>
            </a:lvl6pPr>
            <a:lvl7pPr indent="-228600" lvl="6" marL="3200400" algn="l">
              <a:lnSpc>
                <a:spcPct val="90000"/>
              </a:lnSpc>
              <a:spcBef>
                <a:spcPts val="1559"/>
              </a:spcBef>
              <a:spcAft>
                <a:spcPts val="0"/>
              </a:spcAft>
              <a:buClr>
                <a:schemeClr val="dk1"/>
              </a:buClr>
              <a:buSzPts val="4989"/>
              <a:buNone/>
              <a:defRPr b="1" sz="4989"/>
            </a:lvl7pPr>
            <a:lvl8pPr indent="-228600" lvl="7" marL="3657600" algn="l">
              <a:lnSpc>
                <a:spcPct val="90000"/>
              </a:lnSpc>
              <a:spcBef>
                <a:spcPts val="1559"/>
              </a:spcBef>
              <a:spcAft>
                <a:spcPts val="0"/>
              </a:spcAft>
              <a:buClr>
                <a:schemeClr val="dk1"/>
              </a:buClr>
              <a:buSzPts val="4989"/>
              <a:buNone/>
              <a:defRPr b="1" sz="4989"/>
            </a:lvl8pPr>
            <a:lvl9pPr indent="-228600" lvl="8" marL="4114800" algn="l">
              <a:lnSpc>
                <a:spcPct val="90000"/>
              </a:lnSpc>
              <a:spcBef>
                <a:spcPts val="1559"/>
              </a:spcBef>
              <a:spcAft>
                <a:spcPts val="0"/>
              </a:spcAft>
              <a:buClr>
                <a:schemeClr val="dk1"/>
              </a:buClr>
              <a:buSzPts val="4989"/>
              <a:buNone/>
              <a:defRPr b="1" sz="4989"/>
            </a:lvl9pPr>
          </a:lstStyle>
          <a:p/>
        </p:txBody>
      </p:sp>
      <p:sp>
        <p:nvSpPr>
          <p:cNvPr id="39" name="Google Shape;39;p7"/>
          <p:cNvSpPr txBox="1"/>
          <p:nvPr>
            <p:ph idx="2" type="body"/>
          </p:nvPr>
        </p:nvSpPr>
        <p:spPr>
          <a:xfrm>
            <a:off x="2085368" y="7810963"/>
            <a:ext cx="12807832" cy="114887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18"/>
              </a:spcBef>
              <a:spcAft>
                <a:spcPts val="0"/>
              </a:spcAft>
              <a:buClr>
                <a:schemeClr val="dk1"/>
              </a:buClr>
              <a:buSzPts val="1800"/>
              <a:buChar char="•"/>
              <a:defRPr/>
            </a:lvl1pPr>
            <a:lvl2pPr indent="-342900" lvl="1" marL="914400" algn="l">
              <a:lnSpc>
                <a:spcPct val="90000"/>
              </a:lnSpc>
              <a:spcBef>
                <a:spcPts val="1559"/>
              </a:spcBef>
              <a:spcAft>
                <a:spcPts val="0"/>
              </a:spcAft>
              <a:buClr>
                <a:schemeClr val="dk1"/>
              </a:buClr>
              <a:buSzPts val="1800"/>
              <a:buChar char="•"/>
              <a:defRPr/>
            </a:lvl2pPr>
            <a:lvl3pPr indent="-342900" lvl="2" marL="1371600" algn="l">
              <a:lnSpc>
                <a:spcPct val="90000"/>
              </a:lnSpc>
              <a:spcBef>
                <a:spcPts val="1559"/>
              </a:spcBef>
              <a:spcAft>
                <a:spcPts val="0"/>
              </a:spcAft>
              <a:buClr>
                <a:schemeClr val="dk1"/>
              </a:buClr>
              <a:buSzPts val="1800"/>
              <a:buChar char="•"/>
              <a:defRPr/>
            </a:lvl3pPr>
            <a:lvl4pPr indent="-342900" lvl="3" marL="1828800" algn="l">
              <a:lnSpc>
                <a:spcPct val="90000"/>
              </a:lnSpc>
              <a:spcBef>
                <a:spcPts val="1559"/>
              </a:spcBef>
              <a:spcAft>
                <a:spcPts val="0"/>
              </a:spcAft>
              <a:buClr>
                <a:schemeClr val="dk1"/>
              </a:buClr>
              <a:buSzPts val="1800"/>
              <a:buChar char="•"/>
              <a:defRPr/>
            </a:lvl4pPr>
            <a:lvl5pPr indent="-342900" lvl="4" marL="2286000" algn="l">
              <a:lnSpc>
                <a:spcPct val="90000"/>
              </a:lnSpc>
              <a:spcBef>
                <a:spcPts val="1559"/>
              </a:spcBef>
              <a:spcAft>
                <a:spcPts val="0"/>
              </a:spcAft>
              <a:buClr>
                <a:schemeClr val="dk1"/>
              </a:buClr>
              <a:buSzPts val="1800"/>
              <a:buChar char="•"/>
              <a:defRPr/>
            </a:lvl5pPr>
            <a:lvl6pPr indent="-342900" lvl="5" marL="2743200" algn="l">
              <a:lnSpc>
                <a:spcPct val="90000"/>
              </a:lnSpc>
              <a:spcBef>
                <a:spcPts val="1559"/>
              </a:spcBef>
              <a:spcAft>
                <a:spcPts val="0"/>
              </a:spcAft>
              <a:buClr>
                <a:schemeClr val="dk1"/>
              </a:buClr>
              <a:buSzPts val="1800"/>
              <a:buChar char="•"/>
              <a:defRPr/>
            </a:lvl6pPr>
            <a:lvl7pPr indent="-342900" lvl="6" marL="3200400" algn="l">
              <a:lnSpc>
                <a:spcPct val="90000"/>
              </a:lnSpc>
              <a:spcBef>
                <a:spcPts val="1559"/>
              </a:spcBef>
              <a:spcAft>
                <a:spcPts val="0"/>
              </a:spcAft>
              <a:buClr>
                <a:schemeClr val="dk1"/>
              </a:buClr>
              <a:buSzPts val="1800"/>
              <a:buChar char="•"/>
              <a:defRPr/>
            </a:lvl7pPr>
            <a:lvl8pPr indent="-342900" lvl="7" marL="3657600" algn="l">
              <a:lnSpc>
                <a:spcPct val="90000"/>
              </a:lnSpc>
              <a:spcBef>
                <a:spcPts val="1559"/>
              </a:spcBef>
              <a:spcAft>
                <a:spcPts val="0"/>
              </a:spcAft>
              <a:buClr>
                <a:schemeClr val="dk1"/>
              </a:buClr>
              <a:buSzPts val="1800"/>
              <a:buChar char="•"/>
              <a:defRPr/>
            </a:lvl8pPr>
            <a:lvl9pPr indent="-342900" lvl="8" marL="4114800" algn="l">
              <a:lnSpc>
                <a:spcPct val="90000"/>
              </a:lnSpc>
              <a:spcBef>
                <a:spcPts val="1559"/>
              </a:spcBef>
              <a:spcAft>
                <a:spcPts val="0"/>
              </a:spcAft>
              <a:buClr>
                <a:schemeClr val="dk1"/>
              </a:buClr>
              <a:buSzPts val="1800"/>
              <a:buChar char="•"/>
              <a:defRPr/>
            </a:lvl9pPr>
          </a:lstStyle>
          <a:p/>
        </p:txBody>
      </p:sp>
      <p:sp>
        <p:nvSpPr>
          <p:cNvPr id="40" name="Google Shape;40;p7"/>
          <p:cNvSpPr txBox="1"/>
          <p:nvPr>
            <p:ph idx="3" type="body"/>
          </p:nvPr>
        </p:nvSpPr>
        <p:spPr>
          <a:xfrm>
            <a:off x="15326828" y="5241960"/>
            <a:ext cx="12870909" cy="2569003"/>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118"/>
              </a:spcBef>
              <a:spcAft>
                <a:spcPts val="0"/>
              </a:spcAft>
              <a:buClr>
                <a:schemeClr val="dk1"/>
              </a:buClr>
              <a:buSzPts val="7483"/>
              <a:buNone/>
              <a:defRPr b="1" sz="7483"/>
            </a:lvl1pPr>
            <a:lvl2pPr indent="-228600" lvl="1" marL="914400" algn="l">
              <a:lnSpc>
                <a:spcPct val="90000"/>
              </a:lnSpc>
              <a:spcBef>
                <a:spcPts val="1559"/>
              </a:spcBef>
              <a:spcAft>
                <a:spcPts val="0"/>
              </a:spcAft>
              <a:buClr>
                <a:schemeClr val="dk1"/>
              </a:buClr>
              <a:buSzPts val="6236"/>
              <a:buNone/>
              <a:defRPr b="1" sz="6236"/>
            </a:lvl2pPr>
            <a:lvl3pPr indent="-228600" lvl="2" marL="1371600" algn="l">
              <a:lnSpc>
                <a:spcPct val="90000"/>
              </a:lnSpc>
              <a:spcBef>
                <a:spcPts val="1559"/>
              </a:spcBef>
              <a:spcAft>
                <a:spcPts val="0"/>
              </a:spcAft>
              <a:buClr>
                <a:schemeClr val="dk1"/>
              </a:buClr>
              <a:buSzPts val="5613"/>
              <a:buNone/>
              <a:defRPr b="1" sz="5613"/>
            </a:lvl3pPr>
            <a:lvl4pPr indent="-228600" lvl="3" marL="1828800" algn="l">
              <a:lnSpc>
                <a:spcPct val="90000"/>
              </a:lnSpc>
              <a:spcBef>
                <a:spcPts val="1559"/>
              </a:spcBef>
              <a:spcAft>
                <a:spcPts val="0"/>
              </a:spcAft>
              <a:buClr>
                <a:schemeClr val="dk1"/>
              </a:buClr>
              <a:buSzPts val="4989"/>
              <a:buNone/>
              <a:defRPr b="1" sz="4989"/>
            </a:lvl4pPr>
            <a:lvl5pPr indent="-228600" lvl="4" marL="2286000" algn="l">
              <a:lnSpc>
                <a:spcPct val="90000"/>
              </a:lnSpc>
              <a:spcBef>
                <a:spcPts val="1559"/>
              </a:spcBef>
              <a:spcAft>
                <a:spcPts val="0"/>
              </a:spcAft>
              <a:buClr>
                <a:schemeClr val="dk1"/>
              </a:buClr>
              <a:buSzPts val="4989"/>
              <a:buNone/>
              <a:defRPr b="1" sz="4989"/>
            </a:lvl5pPr>
            <a:lvl6pPr indent="-228600" lvl="5" marL="2743200" algn="l">
              <a:lnSpc>
                <a:spcPct val="90000"/>
              </a:lnSpc>
              <a:spcBef>
                <a:spcPts val="1559"/>
              </a:spcBef>
              <a:spcAft>
                <a:spcPts val="0"/>
              </a:spcAft>
              <a:buClr>
                <a:schemeClr val="dk1"/>
              </a:buClr>
              <a:buSzPts val="4989"/>
              <a:buNone/>
              <a:defRPr b="1" sz="4989"/>
            </a:lvl6pPr>
            <a:lvl7pPr indent="-228600" lvl="6" marL="3200400" algn="l">
              <a:lnSpc>
                <a:spcPct val="90000"/>
              </a:lnSpc>
              <a:spcBef>
                <a:spcPts val="1559"/>
              </a:spcBef>
              <a:spcAft>
                <a:spcPts val="0"/>
              </a:spcAft>
              <a:buClr>
                <a:schemeClr val="dk1"/>
              </a:buClr>
              <a:buSzPts val="4989"/>
              <a:buNone/>
              <a:defRPr b="1" sz="4989"/>
            </a:lvl7pPr>
            <a:lvl8pPr indent="-228600" lvl="7" marL="3657600" algn="l">
              <a:lnSpc>
                <a:spcPct val="90000"/>
              </a:lnSpc>
              <a:spcBef>
                <a:spcPts val="1559"/>
              </a:spcBef>
              <a:spcAft>
                <a:spcPts val="0"/>
              </a:spcAft>
              <a:buClr>
                <a:schemeClr val="dk1"/>
              </a:buClr>
              <a:buSzPts val="4989"/>
              <a:buNone/>
              <a:defRPr b="1" sz="4989"/>
            </a:lvl8pPr>
            <a:lvl9pPr indent="-228600" lvl="8" marL="4114800" algn="l">
              <a:lnSpc>
                <a:spcPct val="90000"/>
              </a:lnSpc>
              <a:spcBef>
                <a:spcPts val="1559"/>
              </a:spcBef>
              <a:spcAft>
                <a:spcPts val="0"/>
              </a:spcAft>
              <a:buClr>
                <a:schemeClr val="dk1"/>
              </a:buClr>
              <a:buSzPts val="4989"/>
              <a:buNone/>
              <a:defRPr b="1" sz="4989"/>
            </a:lvl9pPr>
          </a:lstStyle>
          <a:p/>
        </p:txBody>
      </p:sp>
      <p:sp>
        <p:nvSpPr>
          <p:cNvPr id="41" name="Google Shape;41;p7"/>
          <p:cNvSpPr txBox="1"/>
          <p:nvPr>
            <p:ph idx="4" type="body"/>
          </p:nvPr>
        </p:nvSpPr>
        <p:spPr>
          <a:xfrm>
            <a:off x="15326828" y="7810963"/>
            <a:ext cx="12870909" cy="114887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18"/>
              </a:spcBef>
              <a:spcAft>
                <a:spcPts val="0"/>
              </a:spcAft>
              <a:buClr>
                <a:schemeClr val="dk1"/>
              </a:buClr>
              <a:buSzPts val="1800"/>
              <a:buChar char="•"/>
              <a:defRPr/>
            </a:lvl1pPr>
            <a:lvl2pPr indent="-342900" lvl="1" marL="914400" algn="l">
              <a:lnSpc>
                <a:spcPct val="90000"/>
              </a:lnSpc>
              <a:spcBef>
                <a:spcPts val="1559"/>
              </a:spcBef>
              <a:spcAft>
                <a:spcPts val="0"/>
              </a:spcAft>
              <a:buClr>
                <a:schemeClr val="dk1"/>
              </a:buClr>
              <a:buSzPts val="1800"/>
              <a:buChar char="•"/>
              <a:defRPr/>
            </a:lvl2pPr>
            <a:lvl3pPr indent="-342900" lvl="2" marL="1371600" algn="l">
              <a:lnSpc>
                <a:spcPct val="90000"/>
              </a:lnSpc>
              <a:spcBef>
                <a:spcPts val="1559"/>
              </a:spcBef>
              <a:spcAft>
                <a:spcPts val="0"/>
              </a:spcAft>
              <a:buClr>
                <a:schemeClr val="dk1"/>
              </a:buClr>
              <a:buSzPts val="1800"/>
              <a:buChar char="•"/>
              <a:defRPr/>
            </a:lvl3pPr>
            <a:lvl4pPr indent="-342900" lvl="3" marL="1828800" algn="l">
              <a:lnSpc>
                <a:spcPct val="90000"/>
              </a:lnSpc>
              <a:spcBef>
                <a:spcPts val="1559"/>
              </a:spcBef>
              <a:spcAft>
                <a:spcPts val="0"/>
              </a:spcAft>
              <a:buClr>
                <a:schemeClr val="dk1"/>
              </a:buClr>
              <a:buSzPts val="1800"/>
              <a:buChar char="•"/>
              <a:defRPr/>
            </a:lvl4pPr>
            <a:lvl5pPr indent="-342900" lvl="4" marL="2286000" algn="l">
              <a:lnSpc>
                <a:spcPct val="90000"/>
              </a:lnSpc>
              <a:spcBef>
                <a:spcPts val="1559"/>
              </a:spcBef>
              <a:spcAft>
                <a:spcPts val="0"/>
              </a:spcAft>
              <a:buClr>
                <a:schemeClr val="dk1"/>
              </a:buClr>
              <a:buSzPts val="1800"/>
              <a:buChar char="•"/>
              <a:defRPr/>
            </a:lvl5pPr>
            <a:lvl6pPr indent="-342900" lvl="5" marL="2743200" algn="l">
              <a:lnSpc>
                <a:spcPct val="90000"/>
              </a:lnSpc>
              <a:spcBef>
                <a:spcPts val="1559"/>
              </a:spcBef>
              <a:spcAft>
                <a:spcPts val="0"/>
              </a:spcAft>
              <a:buClr>
                <a:schemeClr val="dk1"/>
              </a:buClr>
              <a:buSzPts val="1800"/>
              <a:buChar char="•"/>
              <a:defRPr/>
            </a:lvl6pPr>
            <a:lvl7pPr indent="-342900" lvl="6" marL="3200400" algn="l">
              <a:lnSpc>
                <a:spcPct val="90000"/>
              </a:lnSpc>
              <a:spcBef>
                <a:spcPts val="1559"/>
              </a:spcBef>
              <a:spcAft>
                <a:spcPts val="0"/>
              </a:spcAft>
              <a:buClr>
                <a:schemeClr val="dk1"/>
              </a:buClr>
              <a:buSzPts val="1800"/>
              <a:buChar char="•"/>
              <a:defRPr/>
            </a:lvl7pPr>
            <a:lvl8pPr indent="-342900" lvl="7" marL="3657600" algn="l">
              <a:lnSpc>
                <a:spcPct val="90000"/>
              </a:lnSpc>
              <a:spcBef>
                <a:spcPts val="1559"/>
              </a:spcBef>
              <a:spcAft>
                <a:spcPts val="0"/>
              </a:spcAft>
              <a:buClr>
                <a:schemeClr val="dk1"/>
              </a:buClr>
              <a:buSzPts val="1800"/>
              <a:buChar char="•"/>
              <a:defRPr/>
            </a:lvl8pPr>
            <a:lvl9pPr indent="-342900" lvl="8" marL="4114800" algn="l">
              <a:lnSpc>
                <a:spcPct val="90000"/>
              </a:lnSpc>
              <a:spcBef>
                <a:spcPts val="1559"/>
              </a:spcBef>
              <a:spcAft>
                <a:spcPts val="0"/>
              </a:spcAft>
              <a:buClr>
                <a:schemeClr val="dk1"/>
              </a:buClr>
              <a:buSzPts val="1800"/>
              <a:buChar char="•"/>
              <a:defRPr/>
            </a:lvl9pPr>
          </a:lstStyle>
          <a:p/>
        </p:txBody>
      </p:sp>
      <p:sp>
        <p:nvSpPr>
          <p:cNvPr id="42" name="Google Shape;42;p7"/>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081421" y="1138485"/>
            <a:ext cx="26112371" cy="413317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085364" y="1425575"/>
            <a:ext cx="9764544" cy="49895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978"/>
              <a:buFont typeface="Calibri"/>
              <a:buNone/>
              <a:defRPr sz="997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2870909" y="3078850"/>
            <a:ext cx="15326827" cy="15196234"/>
          </a:xfrm>
          <a:prstGeom prst="rect">
            <a:avLst/>
          </a:prstGeom>
          <a:noFill/>
          <a:ln>
            <a:noFill/>
          </a:ln>
        </p:spPr>
        <p:txBody>
          <a:bodyPr anchorCtr="0" anchor="t" bIns="45700" lIns="91425" spcFirstLastPara="1" rIns="91425" wrap="square" tIns="45700">
            <a:normAutofit/>
          </a:bodyPr>
          <a:lstStyle>
            <a:lvl1pPr indent="-862203" lvl="0" marL="457200" algn="l">
              <a:lnSpc>
                <a:spcPct val="90000"/>
              </a:lnSpc>
              <a:spcBef>
                <a:spcPts val="3118"/>
              </a:spcBef>
              <a:spcAft>
                <a:spcPts val="0"/>
              </a:spcAft>
              <a:buClr>
                <a:schemeClr val="dk1"/>
              </a:buClr>
              <a:buSzPts val="9978"/>
              <a:buChar char="•"/>
              <a:defRPr sz="9978"/>
            </a:lvl1pPr>
            <a:lvl2pPr indent="-783018" lvl="1" marL="914400" algn="l">
              <a:lnSpc>
                <a:spcPct val="90000"/>
              </a:lnSpc>
              <a:spcBef>
                <a:spcPts val="1559"/>
              </a:spcBef>
              <a:spcAft>
                <a:spcPts val="0"/>
              </a:spcAft>
              <a:buClr>
                <a:schemeClr val="dk1"/>
              </a:buClr>
              <a:buSzPts val="8731"/>
              <a:buChar char="•"/>
              <a:defRPr sz="8731"/>
            </a:lvl2pPr>
            <a:lvl3pPr indent="-703770" lvl="2" marL="1371600" algn="l">
              <a:lnSpc>
                <a:spcPct val="90000"/>
              </a:lnSpc>
              <a:spcBef>
                <a:spcPts val="1559"/>
              </a:spcBef>
              <a:spcAft>
                <a:spcPts val="0"/>
              </a:spcAft>
              <a:buClr>
                <a:schemeClr val="dk1"/>
              </a:buClr>
              <a:buSzPts val="7483"/>
              <a:buChar char="•"/>
              <a:defRPr sz="7483"/>
            </a:lvl3pPr>
            <a:lvl4pPr indent="-624586" lvl="3" marL="1828800" algn="l">
              <a:lnSpc>
                <a:spcPct val="90000"/>
              </a:lnSpc>
              <a:spcBef>
                <a:spcPts val="1559"/>
              </a:spcBef>
              <a:spcAft>
                <a:spcPts val="0"/>
              </a:spcAft>
              <a:buClr>
                <a:schemeClr val="dk1"/>
              </a:buClr>
              <a:buSzPts val="6236"/>
              <a:buChar char="•"/>
              <a:defRPr sz="6236"/>
            </a:lvl4pPr>
            <a:lvl5pPr indent="-624585" lvl="4" marL="2286000" algn="l">
              <a:lnSpc>
                <a:spcPct val="90000"/>
              </a:lnSpc>
              <a:spcBef>
                <a:spcPts val="1559"/>
              </a:spcBef>
              <a:spcAft>
                <a:spcPts val="0"/>
              </a:spcAft>
              <a:buClr>
                <a:schemeClr val="dk1"/>
              </a:buClr>
              <a:buSzPts val="6236"/>
              <a:buChar char="•"/>
              <a:defRPr sz="6236"/>
            </a:lvl5pPr>
            <a:lvl6pPr indent="-624585" lvl="5" marL="2743200" algn="l">
              <a:lnSpc>
                <a:spcPct val="90000"/>
              </a:lnSpc>
              <a:spcBef>
                <a:spcPts val="1559"/>
              </a:spcBef>
              <a:spcAft>
                <a:spcPts val="0"/>
              </a:spcAft>
              <a:buClr>
                <a:schemeClr val="dk1"/>
              </a:buClr>
              <a:buSzPts val="6236"/>
              <a:buChar char="•"/>
              <a:defRPr sz="6236"/>
            </a:lvl6pPr>
            <a:lvl7pPr indent="-624585" lvl="6" marL="3200400" algn="l">
              <a:lnSpc>
                <a:spcPct val="90000"/>
              </a:lnSpc>
              <a:spcBef>
                <a:spcPts val="1559"/>
              </a:spcBef>
              <a:spcAft>
                <a:spcPts val="0"/>
              </a:spcAft>
              <a:buClr>
                <a:schemeClr val="dk1"/>
              </a:buClr>
              <a:buSzPts val="6236"/>
              <a:buChar char="•"/>
              <a:defRPr sz="6236"/>
            </a:lvl7pPr>
            <a:lvl8pPr indent="-624585" lvl="7" marL="3657600" algn="l">
              <a:lnSpc>
                <a:spcPct val="90000"/>
              </a:lnSpc>
              <a:spcBef>
                <a:spcPts val="1559"/>
              </a:spcBef>
              <a:spcAft>
                <a:spcPts val="0"/>
              </a:spcAft>
              <a:buClr>
                <a:schemeClr val="dk1"/>
              </a:buClr>
              <a:buSzPts val="6236"/>
              <a:buChar char="•"/>
              <a:defRPr sz="6236"/>
            </a:lvl8pPr>
            <a:lvl9pPr indent="-624585" lvl="8" marL="4114800" algn="l">
              <a:lnSpc>
                <a:spcPct val="90000"/>
              </a:lnSpc>
              <a:spcBef>
                <a:spcPts val="1559"/>
              </a:spcBef>
              <a:spcAft>
                <a:spcPts val="0"/>
              </a:spcAft>
              <a:buClr>
                <a:schemeClr val="dk1"/>
              </a:buClr>
              <a:buSzPts val="6236"/>
              <a:buChar char="•"/>
              <a:defRPr sz="6236"/>
            </a:lvl9pPr>
          </a:lstStyle>
          <a:p/>
        </p:txBody>
      </p:sp>
      <p:sp>
        <p:nvSpPr>
          <p:cNvPr id="57" name="Google Shape;57;p10"/>
          <p:cNvSpPr txBox="1"/>
          <p:nvPr>
            <p:ph idx="2" type="body"/>
          </p:nvPr>
        </p:nvSpPr>
        <p:spPr>
          <a:xfrm>
            <a:off x="2085364" y="6415088"/>
            <a:ext cx="9764544" cy="11884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118"/>
              </a:spcBef>
              <a:spcAft>
                <a:spcPts val="0"/>
              </a:spcAft>
              <a:buClr>
                <a:schemeClr val="dk1"/>
              </a:buClr>
              <a:buSzPts val="4989"/>
              <a:buNone/>
              <a:defRPr sz="4989"/>
            </a:lvl1pPr>
            <a:lvl2pPr indent="-228600" lvl="1" marL="914400" algn="l">
              <a:lnSpc>
                <a:spcPct val="90000"/>
              </a:lnSpc>
              <a:spcBef>
                <a:spcPts val="1559"/>
              </a:spcBef>
              <a:spcAft>
                <a:spcPts val="0"/>
              </a:spcAft>
              <a:buClr>
                <a:schemeClr val="dk1"/>
              </a:buClr>
              <a:buSzPts val="4365"/>
              <a:buNone/>
              <a:defRPr sz="4365"/>
            </a:lvl2pPr>
            <a:lvl3pPr indent="-228600" lvl="2" marL="1371600" algn="l">
              <a:lnSpc>
                <a:spcPct val="90000"/>
              </a:lnSpc>
              <a:spcBef>
                <a:spcPts val="1559"/>
              </a:spcBef>
              <a:spcAft>
                <a:spcPts val="0"/>
              </a:spcAft>
              <a:buClr>
                <a:schemeClr val="dk1"/>
              </a:buClr>
              <a:buSzPts val="3742"/>
              <a:buNone/>
              <a:defRPr sz="3741"/>
            </a:lvl3pPr>
            <a:lvl4pPr indent="-228600" lvl="3" marL="1828800" algn="l">
              <a:lnSpc>
                <a:spcPct val="90000"/>
              </a:lnSpc>
              <a:spcBef>
                <a:spcPts val="1559"/>
              </a:spcBef>
              <a:spcAft>
                <a:spcPts val="0"/>
              </a:spcAft>
              <a:buClr>
                <a:schemeClr val="dk1"/>
              </a:buClr>
              <a:buSzPts val="3118"/>
              <a:buNone/>
              <a:defRPr sz="3118"/>
            </a:lvl4pPr>
            <a:lvl5pPr indent="-228600" lvl="4" marL="2286000" algn="l">
              <a:lnSpc>
                <a:spcPct val="90000"/>
              </a:lnSpc>
              <a:spcBef>
                <a:spcPts val="1559"/>
              </a:spcBef>
              <a:spcAft>
                <a:spcPts val="0"/>
              </a:spcAft>
              <a:buClr>
                <a:schemeClr val="dk1"/>
              </a:buClr>
              <a:buSzPts val="3118"/>
              <a:buNone/>
              <a:defRPr sz="3118"/>
            </a:lvl5pPr>
            <a:lvl6pPr indent="-228600" lvl="5" marL="2743200" algn="l">
              <a:lnSpc>
                <a:spcPct val="90000"/>
              </a:lnSpc>
              <a:spcBef>
                <a:spcPts val="1559"/>
              </a:spcBef>
              <a:spcAft>
                <a:spcPts val="0"/>
              </a:spcAft>
              <a:buClr>
                <a:schemeClr val="dk1"/>
              </a:buClr>
              <a:buSzPts val="3118"/>
              <a:buNone/>
              <a:defRPr sz="3118"/>
            </a:lvl6pPr>
            <a:lvl7pPr indent="-228600" lvl="6" marL="3200400" algn="l">
              <a:lnSpc>
                <a:spcPct val="90000"/>
              </a:lnSpc>
              <a:spcBef>
                <a:spcPts val="1559"/>
              </a:spcBef>
              <a:spcAft>
                <a:spcPts val="0"/>
              </a:spcAft>
              <a:buClr>
                <a:schemeClr val="dk1"/>
              </a:buClr>
              <a:buSzPts val="3118"/>
              <a:buNone/>
              <a:defRPr sz="3118"/>
            </a:lvl7pPr>
            <a:lvl8pPr indent="-228600" lvl="7" marL="3657600" algn="l">
              <a:lnSpc>
                <a:spcPct val="90000"/>
              </a:lnSpc>
              <a:spcBef>
                <a:spcPts val="1559"/>
              </a:spcBef>
              <a:spcAft>
                <a:spcPts val="0"/>
              </a:spcAft>
              <a:buClr>
                <a:schemeClr val="dk1"/>
              </a:buClr>
              <a:buSzPts val="3118"/>
              <a:buNone/>
              <a:defRPr sz="3118"/>
            </a:lvl8pPr>
            <a:lvl9pPr indent="-228600" lvl="8" marL="4114800" algn="l">
              <a:lnSpc>
                <a:spcPct val="90000"/>
              </a:lnSpc>
              <a:spcBef>
                <a:spcPts val="1559"/>
              </a:spcBef>
              <a:spcAft>
                <a:spcPts val="0"/>
              </a:spcAft>
              <a:buClr>
                <a:schemeClr val="dk1"/>
              </a:buClr>
              <a:buSzPts val="3118"/>
              <a:buNone/>
              <a:defRPr sz="3118"/>
            </a:lvl9pPr>
          </a:lstStyle>
          <a:p/>
        </p:txBody>
      </p:sp>
      <p:sp>
        <p:nvSpPr>
          <p:cNvPr id="58" name="Google Shape;58;p10"/>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085364" y="1425575"/>
            <a:ext cx="9764544" cy="49895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9978"/>
              <a:buFont typeface="Calibri"/>
              <a:buNone/>
              <a:defRPr sz="997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2870909" y="3078850"/>
            <a:ext cx="15326827" cy="15196234"/>
          </a:xfrm>
          <a:prstGeom prst="rect">
            <a:avLst/>
          </a:prstGeom>
          <a:noFill/>
          <a:ln>
            <a:noFill/>
          </a:ln>
        </p:spPr>
      </p:sp>
      <p:sp>
        <p:nvSpPr>
          <p:cNvPr id="64" name="Google Shape;64;p11"/>
          <p:cNvSpPr txBox="1"/>
          <p:nvPr>
            <p:ph idx="1" type="body"/>
          </p:nvPr>
        </p:nvSpPr>
        <p:spPr>
          <a:xfrm>
            <a:off x="2085364" y="6415088"/>
            <a:ext cx="9764544" cy="11884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118"/>
              </a:spcBef>
              <a:spcAft>
                <a:spcPts val="0"/>
              </a:spcAft>
              <a:buClr>
                <a:schemeClr val="dk1"/>
              </a:buClr>
              <a:buSzPts val="4989"/>
              <a:buNone/>
              <a:defRPr sz="4989"/>
            </a:lvl1pPr>
            <a:lvl2pPr indent="-228600" lvl="1" marL="914400" algn="l">
              <a:lnSpc>
                <a:spcPct val="90000"/>
              </a:lnSpc>
              <a:spcBef>
                <a:spcPts val="1559"/>
              </a:spcBef>
              <a:spcAft>
                <a:spcPts val="0"/>
              </a:spcAft>
              <a:buClr>
                <a:schemeClr val="dk1"/>
              </a:buClr>
              <a:buSzPts val="4365"/>
              <a:buNone/>
              <a:defRPr sz="4365"/>
            </a:lvl2pPr>
            <a:lvl3pPr indent="-228600" lvl="2" marL="1371600" algn="l">
              <a:lnSpc>
                <a:spcPct val="90000"/>
              </a:lnSpc>
              <a:spcBef>
                <a:spcPts val="1559"/>
              </a:spcBef>
              <a:spcAft>
                <a:spcPts val="0"/>
              </a:spcAft>
              <a:buClr>
                <a:schemeClr val="dk1"/>
              </a:buClr>
              <a:buSzPts val="3742"/>
              <a:buNone/>
              <a:defRPr sz="3741"/>
            </a:lvl3pPr>
            <a:lvl4pPr indent="-228600" lvl="3" marL="1828800" algn="l">
              <a:lnSpc>
                <a:spcPct val="90000"/>
              </a:lnSpc>
              <a:spcBef>
                <a:spcPts val="1559"/>
              </a:spcBef>
              <a:spcAft>
                <a:spcPts val="0"/>
              </a:spcAft>
              <a:buClr>
                <a:schemeClr val="dk1"/>
              </a:buClr>
              <a:buSzPts val="3118"/>
              <a:buNone/>
              <a:defRPr sz="3118"/>
            </a:lvl4pPr>
            <a:lvl5pPr indent="-228600" lvl="4" marL="2286000" algn="l">
              <a:lnSpc>
                <a:spcPct val="90000"/>
              </a:lnSpc>
              <a:spcBef>
                <a:spcPts val="1559"/>
              </a:spcBef>
              <a:spcAft>
                <a:spcPts val="0"/>
              </a:spcAft>
              <a:buClr>
                <a:schemeClr val="dk1"/>
              </a:buClr>
              <a:buSzPts val="3118"/>
              <a:buNone/>
              <a:defRPr sz="3118"/>
            </a:lvl5pPr>
            <a:lvl6pPr indent="-228600" lvl="5" marL="2743200" algn="l">
              <a:lnSpc>
                <a:spcPct val="90000"/>
              </a:lnSpc>
              <a:spcBef>
                <a:spcPts val="1559"/>
              </a:spcBef>
              <a:spcAft>
                <a:spcPts val="0"/>
              </a:spcAft>
              <a:buClr>
                <a:schemeClr val="dk1"/>
              </a:buClr>
              <a:buSzPts val="3118"/>
              <a:buNone/>
              <a:defRPr sz="3118"/>
            </a:lvl6pPr>
            <a:lvl7pPr indent="-228600" lvl="6" marL="3200400" algn="l">
              <a:lnSpc>
                <a:spcPct val="90000"/>
              </a:lnSpc>
              <a:spcBef>
                <a:spcPts val="1559"/>
              </a:spcBef>
              <a:spcAft>
                <a:spcPts val="0"/>
              </a:spcAft>
              <a:buClr>
                <a:schemeClr val="dk1"/>
              </a:buClr>
              <a:buSzPts val="3118"/>
              <a:buNone/>
              <a:defRPr sz="3118"/>
            </a:lvl7pPr>
            <a:lvl8pPr indent="-228600" lvl="7" marL="3657600" algn="l">
              <a:lnSpc>
                <a:spcPct val="90000"/>
              </a:lnSpc>
              <a:spcBef>
                <a:spcPts val="1559"/>
              </a:spcBef>
              <a:spcAft>
                <a:spcPts val="0"/>
              </a:spcAft>
              <a:buClr>
                <a:schemeClr val="dk1"/>
              </a:buClr>
              <a:buSzPts val="3118"/>
              <a:buNone/>
              <a:defRPr sz="3118"/>
            </a:lvl8pPr>
            <a:lvl9pPr indent="-228600" lvl="8" marL="4114800" algn="l">
              <a:lnSpc>
                <a:spcPct val="90000"/>
              </a:lnSpc>
              <a:spcBef>
                <a:spcPts val="1559"/>
              </a:spcBef>
              <a:spcAft>
                <a:spcPts val="0"/>
              </a:spcAft>
              <a:buClr>
                <a:schemeClr val="dk1"/>
              </a:buClr>
              <a:buSzPts val="3118"/>
              <a:buNone/>
              <a:defRPr sz="3118"/>
            </a:lvl9pPr>
          </a:lstStyle>
          <a:p/>
        </p:txBody>
      </p:sp>
      <p:sp>
        <p:nvSpPr>
          <p:cNvPr id="65" name="Google Shape;65;p11"/>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081421" y="1138485"/>
            <a:ext cx="26112371" cy="413317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3720"/>
              <a:buFont typeface="Calibri"/>
              <a:buNone/>
              <a:defRPr b="0" i="0" sz="137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081421" y="5692400"/>
            <a:ext cx="26112371" cy="13567714"/>
          </a:xfrm>
          <a:prstGeom prst="rect">
            <a:avLst/>
          </a:prstGeom>
          <a:noFill/>
          <a:ln>
            <a:noFill/>
          </a:ln>
        </p:spPr>
        <p:txBody>
          <a:bodyPr anchorCtr="0" anchor="t" bIns="45700" lIns="91425" spcFirstLastPara="1" rIns="91425" wrap="square" tIns="45700">
            <a:normAutofit/>
          </a:bodyPr>
          <a:lstStyle>
            <a:lvl1pPr indent="-783018" lvl="0" marL="457200" marR="0" rtl="0" algn="l">
              <a:lnSpc>
                <a:spcPct val="90000"/>
              </a:lnSpc>
              <a:spcBef>
                <a:spcPts val="3118"/>
              </a:spcBef>
              <a:spcAft>
                <a:spcPts val="0"/>
              </a:spcAft>
              <a:buClr>
                <a:schemeClr val="dk1"/>
              </a:buClr>
              <a:buSzPts val="8731"/>
              <a:buFont typeface="Arial"/>
              <a:buChar char="•"/>
              <a:defRPr b="0" i="0" sz="8731" u="none" cap="none" strike="noStrike">
                <a:solidFill>
                  <a:schemeClr val="dk1"/>
                </a:solidFill>
                <a:latin typeface="Calibri"/>
                <a:ea typeface="Calibri"/>
                <a:cs typeface="Calibri"/>
                <a:sym typeface="Calibri"/>
              </a:defRPr>
            </a:lvl1pPr>
            <a:lvl2pPr indent="-703770" lvl="1" marL="914400" marR="0" rtl="0" algn="l">
              <a:lnSpc>
                <a:spcPct val="90000"/>
              </a:lnSpc>
              <a:spcBef>
                <a:spcPts val="1559"/>
              </a:spcBef>
              <a:spcAft>
                <a:spcPts val="0"/>
              </a:spcAft>
              <a:buClr>
                <a:schemeClr val="dk1"/>
              </a:buClr>
              <a:buSzPts val="7483"/>
              <a:buFont typeface="Arial"/>
              <a:buChar char="•"/>
              <a:defRPr b="0" i="0" sz="7483" u="none" cap="none" strike="noStrike">
                <a:solidFill>
                  <a:schemeClr val="dk1"/>
                </a:solidFill>
                <a:latin typeface="Calibri"/>
                <a:ea typeface="Calibri"/>
                <a:cs typeface="Calibri"/>
                <a:sym typeface="Calibri"/>
              </a:defRPr>
            </a:lvl2pPr>
            <a:lvl3pPr indent="-624586" lvl="2" marL="1371600" marR="0" rtl="0" algn="l">
              <a:lnSpc>
                <a:spcPct val="90000"/>
              </a:lnSpc>
              <a:spcBef>
                <a:spcPts val="1559"/>
              </a:spcBef>
              <a:spcAft>
                <a:spcPts val="0"/>
              </a:spcAft>
              <a:buClr>
                <a:schemeClr val="dk1"/>
              </a:buClr>
              <a:buSzPts val="6236"/>
              <a:buFont typeface="Arial"/>
              <a:buChar char="•"/>
              <a:defRPr b="0" i="0" sz="6236" u="none" cap="none" strike="noStrike">
                <a:solidFill>
                  <a:schemeClr val="dk1"/>
                </a:solidFill>
                <a:latin typeface="Calibri"/>
                <a:ea typeface="Calibri"/>
                <a:cs typeface="Calibri"/>
                <a:sym typeface="Calibri"/>
              </a:defRPr>
            </a:lvl3pPr>
            <a:lvl4pPr indent="-585025" lvl="3" marL="1828800" marR="0" rtl="0" algn="l">
              <a:lnSpc>
                <a:spcPct val="90000"/>
              </a:lnSpc>
              <a:spcBef>
                <a:spcPts val="1559"/>
              </a:spcBef>
              <a:spcAft>
                <a:spcPts val="0"/>
              </a:spcAft>
              <a:buClr>
                <a:schemeClr val="dk1"/>
              </a:buClr>
              <a:buSzPts val="5613"/>
              <a:buFont typeface="Arial"/>
              <a:buChar char="•"/>
              <a:defRPr b="0" i="0" sz="5613" u="none" cap="none" strike="noStrike">
                <a:solidFill>
                  <a:schemeClr val="dk1"/>
                </a:solidFill>
                <a:latin typeface="Calibri"/>
                <a:ea typeface="Calibri"/>
                <a:cs typeface="Calibri"/>
                <a:sym typeface="Calibri"/>
              </a:defRPr>
            </a:lvl4pPr>
            <a:lvl5pPr indent="-585025" lvl="4" marL="2286000" marR="0" rtl="0" algn="l">
              <a:lnSpc>
                <a:spcPct val="90000"/>
              </a:lnSpc>
              <a:spcBef>
                <a:spcPts val="1559"/>
              </a:spcBef>
              <a:spcAft>
                <a:spcPts val="0"/>
              </a:spcAft>
              <a:buClr>
                <a:schemeClr val="dk1"/>
              </a:buClr>
              <a:buSzPts val="5613"/>
              <a:buFont typeface="Arial"/>
              <a:buChar char="•"/>
              <a:defRPr b="0" i="0" sz="5613" u="none" cap="none" strike="noStrike">
                <a:solidFill>
                  <a:schemeClr val="dk1"/>
                </a:solidFill>
                <a:latin typeface="Calibri"/>
                <a:ea typeface="Calibri"/>
                <a:cs typeface="Calibri"/>
                <a:sym typeface="Calibri"/>
              </a:defRPr>
            </a:lvl5pPr>
            <a:lvl6pPr indent="-585025" lvl="5" marL="2743200" marR="0" rtl="0" algn="l">
              <a:lnSpc>
                <a:spcPct val="90000"/>
              </a:lnSpc>
              <a:spcBef>
                <a:spcPts val="1559"/>
              </a:spcBef>
              <a:spcAft>
                <a:spcPts val="0"/>
              </a:spcAft>
              <a:buClr>
                <a:schemeClr val="dk1"/>
              </a:buClr>
              <a:buSzPts val="5613"/>
              <a:buFont typeface="Arial"/>
              <a:buChar char="•"/>
              <a:defRPr b="0" i="0" sz="5613" u="none" cap="none" strike="noStrike">
                <a:solidFill>
                  <a:schemeClr val="dk1"/>
                </a:solidFill>
                <a:latin typeface="Calibri"/>
                <a:ea typeface="Calibri"/>
                <a:cs typeface="Calibri"/>
                <a:sym typeface="Calibri"/>
              </a:defRPr>
            </a:lvl6pPr>
            <a:lvl7pPr indent="-585025" lvl="6" marL="3200400" marR="0" rtl="0" algn="l">
              <a:lnSpc>
                <a:spcPct val="90000"/>
              </a:lnSpc>
              <a:spcBef>
                <a:spcPts val="1559"/>
              </a:spcBef>
              <a:spcAft>
                <a:spcPts val="0"/>
              </a:spcAft>
              <a:buClr>
                <a:schemeClr val="dk1"/>
              </a:buClr>
              <a:buSzPts val="5613"/>
              <a:buFont typeface="Arial"/>
              <a:buChar char="•"/>
              <a:defRPr b="0" i="0" sz="5613" u="none" cap="none" strike="noStrike">
                <a:solidFill>
                  <a:schemeClr val="dk1"/>
                </a:solidFill>
                <a:latin typeface="Calibri"/>
                <a:ea typeface="Calibri"/>
                <a:cs typeface="Calibri"/>
                <a:sym typeface="Calibri"/>
              </a:defRPr>
            </a:lvl7pPr>
            <a:lvl8pPr indent="-585025" lvl="7" marL="3657600" marR="0" rtl="0" algn="l">
              <a:lnSpc>
                <a:spcPct val="90000"/>
              </a:lnSpc>
              <a:spcBef>
                <a:spcPts val="1559"/>
              </a:spcBef>
              <a:spcAft>
                <a:spcPts val="0"/>
              </a:spcAft>
              <a:buClr>
                <a:schemeClr val="dk1"/>
              </a:buClr>
              <a:buSzPts val="5613"/>
              <a:buFont typeface="Arial"/>
              <a:buChar char="•"/>
              <a:defRPr b="0" i="0" sz="5613" u="none" cap="none" strike="noStrike">
                <a:solidFill>
                  <a:schemeClr val="dk1"/>
                </a:solidFill>
                <a:latin typeface="Calibri"/>
                <a:ea typeface="Calibri"/>
                <a:cs typeface="Calibri"/>
                <a:sym typeface="Calibri"/>
              </a:defRPr>
            </a:lvl8pPr>
            <a:lvl9pPr indent="-585025" lvl="8" marL="4114800" marR="0" rtl="0" algn="l">
              <a:lnSpc>
                <a:spcPct val="90000"/>
              </a:lnSpc>
              <a:spcBef>
                <a:spcPts val="1559"/>
              </a:spcBef>
              <a:spcAft>
                <a:spcPts val="0"/>
              </a:spcAft>
              <a:buClr>
                <a:schemeClr val="dk1"/>
              </a:buClr>
              <a:buSzPts val="5613"/>
              <a:buFont typeface="Arial"/>
              <a:buChar char="•"/>
              <a:defRPr b="0" i="0" sz="5613"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081421" y="19819457"/>
            <a:ext cx="6811923" cy="11384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41"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028665" y="19819457"/>
            <a:ext cx="10217884" cy="11384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41"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381869" y="19819457"/>
            <a:ext cx="6811923" cy="113848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41" u="none" cap="none" strike="noStrike">
                <a:solidFill>
                  <a:srgbClr val="888888"/>
                </a:solidFill>
                <a:latin typeface="Calibri"/>
                <a:ea typeface="Calibri"/>
                <a:cs typeface="Calibri"/>
                <a:sym typeface="Calibri"/>
              </a:defRPr>
            </a:lvl1pPr>
            <a:lvl2pPr indent="0" lvl="1" marL="0" marR="0" rtl="0" algn="r">
              <a:spcBef>
                <a:spcPts val="0"/>
              </a:spcBef>
              <a:buNone/>
              <a:defRPr b="0" i="0" sz="3741" u="none" cap="none" strike="noStrike">
                <a:solidFill>
                  <a:srgbClr val="888888"/>
                </a:solidFill>
                <a:latin typeface="Calibri"/>
                <a:ea typeface="Calibri"/>
                <a:cs typeface="Calibri"/>
                <a:sym typeface="Calibri"/>
              </a:defRPr>
            </a:lvl2pPr>
            <a:lvl3pPr indent="0" lvl="2" marL="0" marR="0" rtl="0" algn="r">
              <a:spcBef>
                <a:spcPts val="0"/>
              </a:spcBef>
              <a:buNone/>
              <a:defRPr b="0" i="0" sz="3741" u="none" cap="none" strike="noStrike">
                <a:solidFill>
                  <a:srgbClr val="888888"/>
                </a:solidFill>
                <a:latin typeface="Calibri"/>
                <a:ea typeface="Calibri"/>
                <a:cs typeface="Calibri"/>
                <a:sym typeface="Calibri"/>
              </a:defRPr>
            </a:lvl3pPr>
            <a:lvl4pPr indent="0" lvl="3" marL="0" marR="0" rtl="0" algn="r">
              <a:spcBef>
                <a:spcPts val="0"/>
              </a:spcBef>
              <a:buNone/>
              <a:defRPr b="0" i="0" sz="3741" u="none" cap="none" strike="noStrike">
                <a:solidFill>
                  <a:srgbClr val="888888"/>
                </a:solidFill>
                <a:latin typeface="Calibri"/>
                <a:ea typeface="Calibri"/>
                <a:cs typeface="Calibri"/>
                <a:sym typeface="Calibri"/>
              </a:defRPr>
            </a:lvl4pPr>
            <a:lvl5pPr indent="0" lvl="4" marL="0" marR="0" rtl="0" algn="r">
              <a:spcBef>
                <a:spcPts val="0"/>
              </a:spcBef>
              <a:buNone/>
              <a:defRPr b="0" i="0" sz="3741" u="none" cap="none" strike="noStrike">
                <a:solidFill>
                  <a:srgbClr val="888888"/>
                </a:solidFill>
                <a:latin typeface="Calibri"/>
                <a:ea typeface="Calibri"/>
                <a:cs typeface="Calibri"/>
                <a:sym typeface="Calibri"/>
              </a:defRPr>
            </a:lvl5pPr>
            <a:lvl6pPr indent="0" lvl="5" marL="0" marR="0" rtl="0" algn="r">
              <a:spcBef>
                <a:spcPts val="0"/>
              </a:spcBef>
              <a:buNone/>
              <a:defRPr b="0" i="0" sz="3741" u="none" cap="none" strike="noStrike">
                <a:solidFill>
                  <a:srgbClr val="888888"/>
                </a:solidFill>
                <a:latin typeface="Calibri"/>
                <a:ea typeface="Calibri"/>
                <a:cs typeface="Calibri"/>
                <a:sym typeface="Calibri"/>
              </a:defRPr>
            </a:lvl6pPr>
            <a:lvl7pPr indent="0" lvl="6" marL="0" marR="0" rtl="0" algn="r">
              <a:spcBef>
                <a:spcPts val="0"/>
              </a:spcBef>
              <a:buNone/>
              <a:defRPr b="0" i="0" sz="3741" u="none" cap="none" strike="noStrike">
                <a:solidFill>
                  <a:srgbClr val="888888"/>
                </a:solidFill>
                <a:latin typeface="Calibri"/>
                <a:ea typeface="Calibri"/>
                <a:cs typeface="Calibri"/>
                <a:sym typeface="Calibri"/>
              </a:defRPr>
            </a:lvl7pPr>
            <a:lvl8pPr indent="0" lvl="7" marL="0" marR="0" rtl="0" algn="r">
              <a:spcBef>
                <a:spcPts val="0"/>
              </a:spcBef>
              <a:buNone/>
              <a:defRPr b="0" i="0" sz="3741" u="none" cap="none" strike="noStrike">
                <a:solidFill>
                  <a:srgbClr val="888888"/>
                </a:solidFill>
                <a:latin typeface="Calibri"/>
                <a:ea typeface="Calibri"/>
                <a:cs typeface="Calibri"/>
                <a:sym typeface="Calibri"/>
              </a:defRPr>
            </a:lvl8pPr>
            <a:lvl9pPr indent="0" lvl="8" marL="0" marR="0" rtl="0" algn="r">
              <a:spcBef>
                <a:spcPts val="0"/>
              </a:spcBef>
              <a:buNone/>
              <a:defRPr b="0" i="0" sz="3741"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7.gif"/><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5093323" y="242193"/>
            <a:ext cx="18945000" cy="1937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85" name="Google Shape;85;p1"/>
          <p:cNvSpPr/>
          <p:nvPr/>
        </p:nvSpPr>
        <p:spPr>
          <a:xfrm>
            <a:off x="21750821" y="14607904"/>
            <a:ext cx="8019279" cy="75658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99" u="none" cap="none" strike="noStrike">
              <a:solidFill>
                <a:schemeClr val="lt1"/>
              </a:solidFill>
              <a:latin typeface="Calibri"/>
              <a:ea typeface="Calibri"/>
              <a:cs typeface="Calibri"/>
              <a:sym typeface="Calibri"/>
            </a:endParaRPr>
          </a:p>
        </p:txBody>
      </p:sp>
      <p:sp>
        <p:nvSpPr>
          <p:cNvPr id="86" name="Google Shape;86;p1"/>
          <p:cNvSpPr txBox="1"/>
          <p:nvPr/>
        </p:nvSpPr>
        <p:spPr>
          <a:xfrm>
            <a:off x="18277177" y="14568635"/>
            <a:ext cx="15110153" cy="16139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238" u="none" cap="none" strike="noStrike">
                <a:solidFill>
                  <a:srgbClr val="000000"/>
                </a:solidFill>
                <a:latin typeface="Calibri"/>
                <a:ea typeface="Calibri"/>
                <a:cs typeface="Calibri"/>
                <a:sym typeface="Calibri"/>
              </a:rPr>
              <a:t>Conclusion</a:t>
            </a:r>
            <a:endParaRPr b="0" i="0" sz="4238"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i="0" lang="en-US" sz="3390" u="none" cap="none" strike="noStrike">
                <a:solidFill>
                  <a:schemeClr val="dk1"/>
                </a:solidFill>
                <a:latin typeface="Calibri"/>
                <a:ea typeface="Calibri"/>
                <a:cs typeface="Calibri"/>
                <a:sym typeface="Calibri"/>
              </a:rPr>
            </a:br>
            <a:endParaRPr sz="2260">
              <a:solidFill>
                <a:schemeClr val="dk1"/>
              </a:solidFill>
              <a:latin typeface="Calibri"/>
              <a:ea typeface="Calibri"/>
              <a:cs typeface="Calibri"/>
              <a:sym typeface="Calibri"/>
            </a:endParaRPr>
          </a:p>
        </p:txBody>
      </p:sp>
      <p:sp>
        <p:nvSpPr>
          <p:cNvPr id="87" name="Google Shape;87;p1"/>
          <p:cNvSpPr/>
          <p:nvPr/>
        </p:nvSpPr>
        <p:spPr>
          <a:xfrm>
            <a:off x="21750821" y="14642081"/>
            <a:ext cx="8019280" cy="566892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88" name="Google Shape;88;p1"/>
          <p:cNvSpPr txBox="1"/>
          <p:nvPr/>
        </p:nvSpPr>
        <p:spPr>
          <a:xfrm>
            <a:off x="7326881" y="457477"/>
            <a:ext cx="15184200" cy="2273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1F1F1F"/>
                </a:solidFill>
              </a:rPr>
              <a:t>Knowledge </a:t>
            </a:r>
            <a:r>
              <a:rPr b="1" lang="en-US" sz="4000">
                <a:solidFill>
                  <a:srgbClr val="1F1F1F"/>
                </a:solidFill>
              </a:rPr>
              <a:t>Graph</a:t>
            </a:r>
            <a:r>
              <a:rPr b="1" lang="en-US" sz="4000">
                <a:solidFill>
                  <a:srgbClr val="1F1F1F"/>
                </a:solidFill>
              </a:rPr>
              <a:t> Quality </a:t>
            </a:r>
            <a:r>
              <a:rPr b="1" lang="en-US" sz="4000">
                <a:solidFill>
                  <a:srgbClr val="1F1F1F"/>
                </a:solidFill>
              </a:rPr>
              <a:t>Metrics</a:t>
            </a:r>
            <a:endParaRPr/>
          </a:p>
          <a:p>
            <a:pPr indent="0" lvl="0" marL="0" marR="0" rtl="0" algn="ctr">
              <a:spcBef>
                <a:spcPts val="0"/>
              </a:spcBef>
              <a:spcAft>
                <a:spcPts val="0"/>
              </a:spcAft>
              <a:buNone/>
            </a:pPr>
            <a:r>
              <a:rPr lang="en-US" sz="2543">
                <a:solidFill>
                  <a:srgbClr val="000000"/>
                </a:solidFill>
                <a:latin typeface="Calibri"/>
                <a:ea typeface="Calibri"/>
                <a:cs typeface="Calibri"/>
                <a:sym typeface="Calibri"/>
              </a:rPr>
              <a:t>Dr. Raghava Mutharaju         Pranav Sharma</a:t>
            </a:r>
            <a:endParaRPr sz="2543">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543">
                <a:solidFill>
                  <a:srgbClr val="000000"/>
                </a:solidFill>
                <a:latin typeface="Calibri"/>
                <a:ea typeface="Calibri"/>
                <a:cs typeface="Calibri"/>
                <a:sym typeface="Calibri"/>
              </a:rPr>
              <a:t>Indraprastha Institute of Information and Technology </a:t>
            </a:r>
            <a:endParaRPr b="1" sz="2543">
              <a:solidFill>
                <a:schemeClr val="dk1"/>
              </a:solidFill>
              <a:latin typeface="Calibri"/>
              <a:ea typeface="Calibri"/>
              <a:cs typeface="Calibri"/>
              <a:sym typeface="Calibri"/>
            </a:endParaRPr>
          </a:p>
          <a:p>
            <a:pPr indent="0" lvl="0" marL="0" marR="0" rtl="0" algn="l">
              <a:spcBef>
                <a:spcPts val="0"/>
              </a:spcBef>
              <a:spcAft>
                <a:spcPts val="0"/>
              </a:spcAft>
              <a:buNone/>
            </a:pPr>
            <a:br>
              <a:rPr lang="en-US" sz="2543">
                <a:solidFill>
                  <a:schemeClr val="dk1"/>
                </a:solidFill>
                <a:latin typeface="Calibri"/>
                <a:ea typeface="Calibri"/>
                <a:cs typeface="Calibri"/>
                <a:sym typeface="Calibri"/>
              </a:rPr>
            </a:br>
            <a:endParaRPr sz="2543">
              <a:solidFill>
                <a:schemeClr val="dk1"/>
              </a:solidFill>
              <a:latin typeface="Calibri"/>
              <a:ea typeface="Calibri"/>
              <a:cs typeface="Calibri"/>
              <a:sym typeface="Calibri"/>
            </a:endParaRPr>
          </a:p>
        </p:txBody>
      </p:sp>
      <p:sp>
        <p:nvSpPr>
          <p:cNvPr id="89" name="Google Shape;89;p1"/>
          <p:cNvSpPr/>
          <p:nvPr/>
        </p:nvSpPr>
        <p:spPr>
          <a:xfrm>
            <a:off x="21750821" y="2541105"/>
            <a:ext cx="8019279" cy="1196917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0" name="Google Shape;90;p1"/>
          <p:cNvSpPr/>
          <p:nvPr/>
        </p:nvSpPr>
        <p:spPr>
          <a:xfrm>
            <a:off x="276367" y="11237326"/>
            <a:ext cx="7050600" cy="97965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1" name="Google Shape;91;p1"/>
          <p:cNvSpPr/>
          <p:nvPr/>
        </p:nvSpPr>
        <p:spPr>
          <a:xfrm>
            <a:off x="7569074" y="2541107"/>
            <a:ext cx="6808315" cy="18492684"/>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2" name="Google Shape;92;p1"/>
          <p:cNvSpPr/>
          <p:nvPr/>
        </p:nvSpPr>
        <p:spPr>
          <a:xfrm>
            <a:off x="14727223" y="2541107"/>
            <a:ext cx="6808315" cy="1849009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3" name="Google Shape;93;p1"/>
          <p:cNvSpPr/>
          <p:nvPr/>
        </p:nvSpPr>
        <p:spPr>
          <a:xfrm>
            <a:off x="276374" y="2529571"/>
            <a:ext cx="7077418" cy="807310"/>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4" name="Google Shape;94;p1"/>
          <p:cNvSpPr/>
          <p:nvPr/>
        </p:nvSpPr>
        <p:spPr>
          <a:xfrm>
            <a:off x="249457" y="10981301"/>
            <a:ext cx="7077300" cy="908400"/>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5" name="Google Shape;95;p1"/>
          <p:cNvSpPr/>
          <p:nvPr/>
        </p:nvSpPr>
        <p:spPr>
          <a:xfrm>
            <a:off x="21750821" y="2580297"/>
            <a:ext cx="8019279" cy="756584"/>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6" name="Google Shape;96;p1"/>
          <p:cNvSpPr/>
          <p:nvPr/>
        </p:nvSpPr>
        <p:spPr>
          <a:xfrm>
            <a:off x="14727224" y="2551787"/>
            <a:ext cx="6754494" cy="785095"/>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7" name="Google Shape;97;p1"/>
          <p:cNvSpPr/>
          <p:nvPr/>
        </p:nvSpPr>
        <p:spPr>
          <a:xfrm>
            <a:off x="7569074" y="2551787"/>
            <a:ext cx="6754494" cy="785095"/>
          </a:xfrm>
          <a:prstGeom prst="rect">
            <a:avLst/>
          </a:prstGeom>
          <a:solidFill>
            <a:schemeClr val="accent3"/>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98" name="Google Shape;98;p1"/>
          <p:cNvSpPr txBox="1"/>
          <p:nvPr/>
        </p:nvSpPr>
        <p:spPr>
          <a:xfrm>
            <a:off x="-3740000" y="11026289"/>
            <a:ext cx="15110100" cy="161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238">
                <a:solidFill>
                  <a:srgbClr val="000000"/>
                </a:solidFill>
                <a:latin typeface="Calibri"/>
                <a:ea typeface="Calibri"/>
                <a:cs typeface="Calibri"/>
                <a:sym typeface="Calibri"/>
              </a:rPr>
              <a:t>Background Study</a:t>
            </a:r>
            <a:endParaRPr sz="4238">
              <a:solidFill>
                <a:schemeClr val="dk1"/>
              </a:solidFill>
              <a:latin typeface="Calibri"/>
              <a:ea typeface="Calibri"/>
              <a:cs typeface="Calibri"/>
              <a:sym typeface="Calibri"/>
            </a:endParaRPr>
          </a:p>
          <a:p>
            <a:pPr indent="0" lvl="0" marL="0" marR="0" rtl="0" algn="l">
              <a:spcBef>
                <a:spcPts val="0"/>
              </a:spcBef>
              <a:spcAft>
                <a:spcPts val="0"/>
              </a:spcAft>
              <a:buNone/>
            </a:pPr>
            <a:br>
              <a:rPr lang="en-US" sz="3390">
                <a:solidFill>
                  <a:schemeClr val="dk1"/>
                </a:solidFill>
                <a:latin typeface="Calibri"/>
                <a:ea typeface="Calibri"/>
                <a:cs typeface="Calibri"/>
                <a:sym typeface="Calibri"/>
              </a:rPr>
            </a:br>
            <a:endParaRPr sz="2260">
              <a:solidFill>
                <a:schemeClr val="dk1"/>
              </a:solidFill>
              <a:latin typeface="Calibri"/>
              <a:ea typeface="Calibri"/>
              <a:cs typeface="Calibri"/>
              <a:sym typeface="Calibri"/>
            </a:endParaRPr>
          </a:p>
        </p:txBody>
      </p:sp>
      <p:sp>
        <p:nvSpPr>
          <p:cNvPr id="99" name="Google Shape;99;p1"/>
          <p:cNvSpPr txBox="1"/>
          <p:nvPr/>
        </p:nvSpPr>
        <p:spPr>
          <a:xfrm>
            <a:off x="3328774" y="2510966"/>
            <a:ext cx="15110153" cy="16139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238">
                <a:solidFill>
                  <a:srgbClr val="000000"/>
                </a:solidFill>
                <a:latin typeface="Calibri"/>
                <a:ea typeface="Calibri"/>
                <a:cs typeface="Calibri"/>
                <a:sym typeface="Calibri"/>
              </a:rPr>
              <a:t>Literature Review</a:t>
            </a:r>
            <a:endParaRPr sz="4238">
              <a:solidFill>
                <a:schemeClr val="dk1"/>
              </a:solidFill>
              <a:latin typeface="Calibri"/>
              <a:ea typeface="Calibri"/>
              <a:cs typeface="Calibri"/>
              <a:sym typeface="Calibri"/>
            </a:endParaRPr>
          </a:p>
          <a:p>
            <a:pPr indent="0" lvl="0" marL="0" marR="0" rtl="0" algn="l">
              <a:spcBef>
                <a:spcPts val="0"/>
              </a:spcBef>
              <a:spcAft>
                <a:spcPts val="0"/>
              </a:spcAft>
              <a:buNone/>
            </a:pPr>
            <a:br>
              <a:rPr lang="en-US" sz="3390">
                <a:solidFill>
                  <a:schemeClr val="dk1"/>
                </a:solidFill>
                <a:latin typeface="Calibri"/>
                <a:ea typeface="Calibri"/>
                <a:cs typeface="Calibri"/>
                <a:sym typeface="Calibri"/>
              </a:rPr>
            </a:br>
            <a:endParaRPr sz="2260">
              <a:solidFill>
                <a:schemeClr val="dk1"/>
              </a:solidFill>
              <a:latin typeface="Calibri"/>
              <a:ea typeface="Calibri"/>
              <a:cs typeface="Calibri"/>
              <a:sym typeface="Calibri"/>
            </a:endParaRPr>
          </a:p>
        </p:txBody>
      </p:sp>
      <p:sp>
        <p:nvSpPr>
          <p:cNvPr id="100" name="Google Shape;100;p1"/>
          <p:cNvSpPr txBox="1"/>
          <p:nvPr/>
        </p:nvSpPr>
        <p:spPr>
          <a:xfrm>
            <a:off x="10549395" y="2562411"/>
            <a:ext cx="15110100" cy="161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238">
                <a:latin typeface="Calibri"/>
                <a:ea typeface="Calibri"/>
                <a:cs typeface="Calibri"/>
                <a:sym typeface="Calibri"/>
              </a:rPr>
              <a:t>Empirical</a:t>
            </a:r>
            <a:r>
              <a:rPr b="1" lang="en-US" sz="4238">
                <a:latin typeface="Calibri"/>
                <a:ea typeface="Calibri"/>
                <a:cs typeface="Calibri"/>
                <a:sym typeface="Calibri"/>
              </a:rPr>
              <a:t> Research</a:t>
            </a:r>
            <a:endParaRPr sz="4238">
              <a:solidFill>
                <a:schemeClr val="dk1"/>
              </a:solidFill>
              <a:latin typeface="Calibri"/>
              <a:ea typeface="Calibri"/>
              <a:cs typeface="Calibri"/>
              <a:sym typeface="Calibri"/>
            </a:endParaRPr>
          </a:p>
          <a:p>
            <a:pPr indent="0" lvl="0" marL="0" marR="0" rtl="0" algn="l">
              <a:spcBef>
                <a:spcPts val="0"/>
              </a:spcBef>
              <a:spcAft>
                <a:spcPts val="0"/>
              </a:spcAft>
              <a:buNone/>
            </a:pPr>
            <a:br>
              <a:rPr lang="en-US" sz="3390">
                <a:solidFill>
                  <a:schemeClr val="dk1"/>
                </a:solidFill>
                <a:latin typeface="Calibri"/>
                <a:ea typeface="Calibri"/>
                <a:cs typeface="Calibri"/>
                <a:sym typeface="Calibri"/>
              </a:rPr>
            </a:br>
            <a:endParaRPr sz="2260">
              <a:solidFill>
                <a:schemeClr val="dk1"/>
              </a:solidFill>
              <a:latin typeface="Calibri"/>
              <a:ea typeface="Calibri"/>
              <a:cs typeface="Calibri"/>
              <a:sym typeface="Calibri"/>
            </a:endParaRPr>
          </a:p>
        </p:txBody>
      </p:sp>
      <p:sp>
        <p:nvSpPr>
          <p:cNvPr id="101" name="Google Shape;101;p1"/>
          <p:cNvSpPr txBox="1"/>
          <p:nvPr/>
        </p:nvSpPr>
        <p:spPr>
          <a:xfrm>
            <a:off x="18131381" y="2566246"/>
            <a:ext cx="15110153" cy="16139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238">
                <a:solidFill>
                  <a:srgbClr val="000000"/>
                </a:solidFill>
                <a:latin typeface="Calibri"/>
                <a:ea typeface="Calibri"/>
                <a:cs typeface="Calibri"/>
                <a:sym typeface="Calibri"/>
              </a:rPr>
              <a:t>Analysis </a:t>
            </a:r>
            <a:endParaRPr sz="4238">
              <a:solidFill>
                <a:schemeClr val="dk1"/>
              </a:solidFill>
              <a:latin typeface="Calibri"/>
              <a:ea typeface="Calibri"/>
              <a:cs typeface="Calibri"/>
              <a:sym typeface="Calibri"/>
            </a:endParaRPr>
          </a:p>
          <a:p>
            <a:pPr indent="0" lvl="0" marL="0" marR="0" rtl="0" algn="l">
              <a:spcBef>
                <a:spcPts val="0"/>
              </a:spcBef>
              <a:spcAft>
                <a:spcPts val="0"/>
              </a:spcAft>
              <a:buNone/>
            </a:pPr>
            <a:br>
              <a:rPr lang="en-US" sz="3390">
                <a:solidFill>
                  <a:schemeClr val="dk1"/>
                </a:solidFill>
                <a:latin typeface="Calibri"/>
                <a:ea typeface="Calibri"/>
                <a:cs typeface="Calibri"/>
                <a:sym typeface="Calibri"/>
              </a:rPr>
            </a:br>
            <a:endParaRPr sz="2260">
              <a:solidFill>
                <a:schemeClr val="dk1"/>
              </a:solidFill>
              <a:latin typeface="Calibri"/>
              <a:ea typeface="Calibri"/>
              <a:cs typeface="Calibri"/>
              <a:sym typeface="Calibri"/>
            </a:endParaRPr>
          </a:p>
        </p:txBody>
      </p:sp>
      <p:sp>
        <p:nvSpPr>
          <p:cNvPr id="102" name="Google Shape;102;p1"/>
          <p:cNvSpPr/>
          <p:nvPr/>
        </p:nvSpPr>
        <p:spPr>
          <a:xfrm>
            <a:off x="-1" y="20957591"/>
            <a:ext cx="302751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656565"/>
                </a:solidFill>
                <a:latin typeface="Calibri"/>
                <a:ea typeface="Calibri"/>
                <a:cs typeface="Calibri"/>
                <a:sym typeface="Calibri"/>
              </a:rPr>
              <a:t> Copyright © IIITD 2023, ALL RIGHTS RESERVED</a:t>
            </a:r>
            <a:endParaRPr sz="2000">
              <a:solidFill>
                <a:schemeClr val="dk1"/>
              </a:solidFill>
              <a:latin typeface="Calibri"/>
              <a:ea typeface="Calibri"/>
              <a:cs typeface="Calibri"/>
              <a:sym typeface="Calibri"/>
            </a:endParaRPr>
          </a:p>
        </p:txBody>
      </p:sp>
      <p:sp>
        <p:nvSpPr>
          <p:cNvPr id="103" name="Google Shape;103;p1"/>
          <p:cNvSpPr/>
          <p:nvPr/>
        </p:nvSpPr>
        <p:spPr>
          <a:xfrm>
            <a:off x="28815457" y="20369358"/>
            <a:ext cx="954643" cy="93114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104" name="Google Shape;104;p1"/>
          <p:cNvSpPr/>
          <p:nvPr/>
        </p:nvSpPr>
        <p:spPr>
          <a:xfrm>
            <a:off x="26278147" y="20433461"/>
            <a:ext cx="267488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656565"/>
                </a:solidFill>
                <a:latin typeface="Calibri"/>
                <a:ea typeface="Calibri"/>
                <a:cs typeface="Calibri"/>
                <a:sym typeface="Calibri"/>
              </a:rPr>
              <a:t>SCAN QR to meet the Project Supervisor</a:t>
            </a:r>
            <a:endParaRPr b="1" sz="2000">
              <a:solidFill>
                <a:schemeClr val="dk1"/>
              </a:solidFill>
              <a:latin typeface="Calibri"/>
              <a:ea typeface="Calibri"/>
              <a:cs typeface="Calibri"/>
              <a:sym typeface="Calibri"/>
            </a:endParaRPr>
          </a:p>
        </p:txBody>
      </p:sp>
      <p:pic>
        <p:nvPicPr>
          <p:cNvPr id="105" name="Google Shape;105;p1"/>
          <p:cNvPicPr preferRelativeResize="0"/>
          <p:nvPr/>
        </p:nvPicPr>
        <p:blipFill rotWithShape="1">
          <a:blip r:embed="rId3">
            <a:alphaModFix/>
          </a:blip>
          <a:srcRect b="0" l="0" r="0" t="0"/>
          <a:stretch/>
        </p:blipFill>
        <p:spPr>
          <a:xfrm>
            <a:off x="28815457" y="20345772"/>
            <a:ext cx="954643" cy="960210"/>
          </a:xfrm>
          <a:prstGeom prst="rect">
            <a:avLst/>
          </a:prstGeom>
          <a:noFill/>
          <a:ln>
            <a:noFill/>
          </a:ln>
        </p:spPr>
      </p:pic>
      <p:sp>
        <p:nvSpPr>
          <p:cNvPr id="106" name="Google Shape;106;p1"/>
          <p:cNvSpPr/>
          <p:nvPr/>
        </p:nvSpPr>
        <p:spPr>
          <a:xfrm>
            <a:off x="276375" y="2529574"/>
            <a:ext cx="7050600" cy="7987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99">
              <a:solidFill>
                <a:schemeClr val="lt1"/>
              </a:solidFill>
              <a:latin typeface="Calibri"/>
              <a:ea typeface="Calibri"/>
              <a:cs typeface="Calibri"/>
              <a:sym typeface="Calibri"/>
            </a:endParaRPr>
          </a:p>
        </p:txBody>
      </p:sp>
      <p:sp>
        <p:nvSpPr>
          <p:cNvPr id="107" name="Google Shape;107;p1"/>
          <p:cNvSpPr txBox="1"/>
          <p:nvPr/>
        </p:nvSpPr>
        <p:spPr>
          <a:xfrm>
            <a:off x="-4058114" y="2569873"/>
            <a:ext cx="15110153" cy="161396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238">
                <a:solidFill>
                  <a:srgbClr val="000000"/>
                </a:solidFill>
                <a:latin typeface="Calibri"/>
                <a:ea typeface="Calibri"/>
                <a:cs typeface="Calibri"/>
                <a:sym typeface="Calibri"/>
              </a:rPr>
              <a:t>Abstract</a:t>
            </a:r>
            <a:endParaRPr sz="4238">
              <a:solidFill>
                <a:schemeClr val="dk1"/>
              </a:solidFill>
              <a:latin typeface="Calibri"/>
              <a:ea typeface="Calibri"/>
              <a:cs typeface="Calibri"/>
              <a:sym typeface="Calibri"/>
            </a:endParaRPr>
          </a:p>
          <a:p>
            <a:pPr indent="0" lvl="0" marL="0" marR="0" rtl="0" algn="l">
              <a:spcBef>
                <a:spcPts val="0"/>
              </a:spcBef>
              <a:spcAft>
                <a:spcPts val="0"/>
              </a:spcAft>
              <a:buNone/>
            </a:pPr>
            <a:br>
              <a:rPr lang="en-US" sz="3390">
                <a:solidFill>
                  <a:schemeClr val="dk1"/>
                </a:solidFill>
                <a:latin typeface="Calibri"/>
                <a:ea typeface="Calibri"/>
                <a:cs typeface="Calibri"/>
                <a:sym typeface="Calibri"/>
              </a:rPr>
            </a:br>
            <a:endParaRPr sz="2260">
              <a:solidFill>
                <a:schemeClr val="dk1"/>
              </a:solidFill>
              <a:latin typeface="Calibri"/>
              <a:ea typeface="Calibri"/>
              <a:cs typeface="Calibri"/>
              <a:sym typeface="Calibri"/>
            </a:endParaRPr>
          </a:p>
        </p:txBody>
      </p:sp>
      <p:sp>
        <p:nvSpPr>
          <p:cNvPr id="108" name="Google Shape;108;p1"/>
          <p:cNvSpPr txBox="1"/>
          <p:nvPr/>
        </p:nvSpPr>
        <p:spPr>
          <a:xfrm>
            <a:off x="276373" y="3719226"/>
            <a:ext cx="7050600" cy="6553200"/>
          </a:xfrm>
          <a:prstGeom prst="rect">
            <a:avLst/>
          </a:prstGeom>
          <a:noFill/>
          <a:ln>
            <a:noFill/>
          </a:ln>
        </p:spPr>
        <p:txBody>
          <a:bodyPr anchorCtr="0" anchor="t" bIns="45700" lIns="91425" spcFirstLastPara="1" rIns="91425" wrap="square" tIns="45700">
            <a:spAutoFit/>
          </a:bodyPr>
          <a:lstStyle/>
          <a:p>
            <a:pPr indent="-374650" lvl="0" marL="457200" rtl="0" algn="l">
              <a:lnSpc>
                <a:spcPct val="115000"/>
              </a:lnSpc>
              <a:spcBef>
                <a:spcPts val="1200"/>
              </a:spcBef>
              <a:spcAft>
                <a:spcPts val="0"/>
              </a:spcAft>
              <a:buClr>
                <a:srgbClr val="343541"/>
              </a:buClr>
              <a:buSzPts val="2300"/>
              <a:buChar char="•"/>
            </a:pPr>
            <a:r>
              <a:rPr lang="en-US" sz="2300">
                <a:solidFill>
                  <a:srgbClr val="374151"/>
                </a:solidFill>
                <a:latin typeface="Montserrat"/>
                <a:ea typeface="Montserrat"/>
                <a:cs typeface="Montserrat"/>
                <a:sym typeface="Montserrat"/>
              </a:rPr>
              <a:t>In the burgeoning field of knowledge representation, the construction and maintenance of high- quality knowledge graphs (KG’s) play a pivotal role in ensuring the accuracy and reliability of information.</a:t>
            </a:r>
            <a:endParaRPr sz="2300">
              <a:solidFill>
                <a:srgbClr val="374151"/>
              </a:solidFill>
              <a:latin typeface="Montserrat"/>
              <a:ea typeface="Montserrat"/>
              <a:cs typeface="Montserrat"/>
              <a:sym typeface="Montserrat"/>
            </a:endParaRPr>
          </a:p>
          <a:p>
            <a:pPr indent="-374650" lvl="0" marL="457200" rtl="0" algn="l">
              <a:lnSpc>
                <a:spcPct val="115000"/>
              </a:lnSpc>
              <a:spcBef>
                <a:spcPts val="0"/>
              </a:spcBef>
              <a:spcAft>
                <a:spcPts val="0"/>
              </a:spcAft>
              <a:buClr>
                <a:srgbClr val="343541"/>
              </a:buClr>
              <a:buSzPts val="2300"/>
              <a:buChar char="•"/>
            </a:pPr>
            <a:r>
              <a:rPr lang="en-US" sz="2300">
                <a:solidFill>
                  <a:srgbClr val="374151"/>
                </a:solidFill>
                <a:latin typeface="Montserrat"/>
                <a:ea typeface="Montserrat"/>
                <a:cs typeface="Montserrat"/>
                <a:sym typeface="Montserrat"/>
              </a:rPr>
              <a:t> This research endeavors to establish a comprehensive framework for assessing the quality of knowledge graphs, introducing novel matrices and metrics tailored to capture the intricacies of knowledge representation.</a:t>
            </a:r>
            <a:endParaRPr sz="2300">
              <a:solidFill>
                <a:srgbClr val="374151"/>
              </a:solidFill>
              <a:latin typeface="Montserrat"/>
              <a:ea typeface="Montserrat"/>
              <a:cs typeface="Montserrat"/>
              <a:sym typeface="Montserrat"/>
            </a:endParaRPr>
          </a:p>
          <a:p>
            <a:pPr indent="-374650" lvl="0" marL="457200" rtl="0" algn="l">
              <a:lnSpc>
                <a:spcPct val="115000"/>
              </a:lnSpc>
              <a:spcBef>
                <a:spcPts val="0"/>
              </a:spcBef>
              <a:spcAft>
                <a:spcPts val="0"/>
              </a:spcAft>
              <a:buClr>
                <a:srgbClr val="343541"/>
              </a:buClr>
              <a:buSzPts val="2300"/>
              <a:buChar char="•"/>
            </a:pPr>
            <a:r>
              <a:rPr lang="en-US" sz="2300">
                <a:solidFill>
                  <a:srgbClr val="374151"/>
                </a:solidFill>
                <a:latin typeface="Montserrat"/>
                <a:ea typeface="Montserrat"/>
                <a:cs typeface="Montserrat"/>
                <a:sym typeface="Montserrat"/>
              </a:rPr>
              <a:t> Our approach involves the development of quantifiable measures that evaluate aspects such as completeness, consistency, accuracy, and contextual </a:t>
            </a:r>
            <a:r>
              <a:rPr lang="en-US" sz="2300">
                <a:solidFill>
                  <a:srgbClr val="374151"/>
                </a:solidFill>
                <a:latin typeface="Montserrat"/>
                <a:ea typeface="Montserrat"/>
                <a:cs typeface="Montserrat"/>
                <a:sym typeface="Montserrat"/>
              </a:rPr>
              <a:t>relevance</a:t>
            </a:r>
            <a:r>
              <a:rPr lang="en-US" sz="2300">
                <a:solidFill>
                  <a:srgbClr val="374151"/>
                </a:solidFill>
                <a:latin typeface="Montserrat"/>
                <a:ea typeface="Montserrat"/>
                <a:cs typeface="Montserrat"/>
                <a:sym typeface="Montserrat"/>
              </a:rPr>
              <a:t> within a knowledge graph.</a:t>
            </a:r>
            <a:endParaRPr sz="2300">
              <a:solidFill>
                <a:srgbClr val="374151"/>
              </a:solidFill>
              <a:latin typeface="Montserrat"/>
              <a:ea typeface="Montserrat"/>
              <a:cs typeface="Montserrat"/>
              <a:sym typeface="Montserrat"/>
            </a:endParaRPr>
          </a:p>
        </p:txBody>
      </p:sp>
      <p:sp>
        <p:nvSpPr>
          <p:cNvPr id="109" name="Google Shape;109;p1"/>
          <p:cNvSpPr txBox="1"/>
          <p:nvPr/>
        </p:nvSpPr>
        <p:spPr>
          <a:xfrm>
            <a:off x="303275" y="11728700"/>
            <a:ext cx="7050600" cy="97110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1200"/>
              </a:spcBef>
              <a:spcAft>
                <a:spcPts val="0"/>
              </a:spcAft>
              <a:buNone/>
            </a:pPr>
            <a:r>
              <a:t/>
            </a:r>
            <a:endParaRPr sz="2300">
              <a:solidFill>
                <a:srgbClr val="374151"/>
              </a:solidFill>
              <a:latin typeface="Montserrat"/>
              <a:ea typeface="Montserrat"/>
              <a:cs typeface="Montserrat"/>
              <a:sym typeface="Montserrat"/>
            </a:endParaRPr>
          </a:p>
          <a:p>
            <a:pPr indent="-374650" lvl="0" marL="457200" marR="0" rtl="0" algn="l">
              <a:lnSpc>
                <a:spcPct val="115000"/>
              </a:lnSpc>
              <a:spcBef>
                <a:spcPts val="1200"/>
              </a:spcBef>
              <a:spcAft>
                <a:spcPts val="0"/>
              </a:spcAft>
              <a:buClr>
                <a:srgbClr val="343541"/>
              </a:buClr>
              <a:buSzPts val="2300"/>
              <a:buChar char="•"/>
            </a:pPr>
            <a:r>
              <a:rPr lang="en-US" sz="2300">
                <a:solidFill>
                  <a:srgbClr val="374151"/>
                </a:solidFill>
                <a:latin typeface="Montserrat"/>
                <a:ea typeface="Montserrat"/>
                <a:cs typeface="Montserrat"/>
                <a:sym typeface="Montserrat"/>
              </a:rPr>
              <a:t>Evaluating the quality of KGs poses challenges due to the absence of a single metric that comprehensively assesses all aspects.</a:t>
            </a:r>
            <a:endParaRPr sz="2300">
              <a:solidFill>
                <a:srgbClr val="374151"/>
              </a:solidFill>
              <a:latin typeface="Montserrat"/>
              <a:ea typeface="Montserrat"/>
              <a:cs typeface="Montserrat"/>
              <a:sym typeface="Montserrat"/>
            </a:endParaRPr>
          </a:p>
          <a:p>
            <a:pPr indent="-374650" lvl="0" marL="457200" marR="0" rtl="0" algn="l">
              <a:lnSpc>
                <a:spcPct val="115000"/>
              </a:lnSpc>
              <a:spcBef>
                <a:spcPts val="0"/>
              </a:spcBef>
              <a:spcAft>
                <a:spcPts val="0"/>
              </a:spcAft>
              <a:buClr>
                <a:srgbClr val="343541"/>
              </a:buClr>
              <a:buSzPts val="2300"/>
              <a:buChar char="•"/>
            </a:pPr>
            <a:r>
              <a:rPr lang="en-US" sz="2300">
                <a:solidFill>
                  <a:srgbClr val="374151"/>
                </a:solidFill>
                <a:latin typeface="Montserrat"/>
                <a:ea typeface="Montserrat"/>
                <a:cs typeface="Montserrat"/>
                <a:sym typeface="Montserrat"/>
              </a:rPr>
              <a:t>Evaluation of IE algorithms involves comparing them to an ideal KG, characterized by completeness, consistency, and accuracy.</a:t>
            </a:r>
            <a:endParaRPr sz="2300">
              <a:solidFill>
                <a:srgbClr val="374151"/>
              </a:solidFill>
              <a:latin typeface="Montserrat"/>
              <a:ea typeface="Montserrat"/>
              <a:cs typeface="Montserrat"/>
              <a:sym typeface="Montserrat"/>
            </a:endParaRPr>
          </a:p>
          <a:p>
            <a:pPr indent="-374650" lvl="0" marL="457200" marR="0" rtl="0" algn="l">
              <a:lnSpc>
                <a:spcPct val="115000"/>
              </a:lnSpc>
              <a:spcBef>
                <a:spcPts val="0"/>
              </a:spcBef>
              <a:spcAft>
                <a:spcPts val="0"/>
              </a:spcAft>
              <a:buClr>
                <a:srgbClr val="343541"/>
              </a:buClr>
              <a:buSzPts val="2300"/>
              <a:buChar char="•"/>
            </a:pPr>
            <a:r>
              <a:rPr lang="en-US" sz="2300">
                <a:solidFill>
                  <a:srgbClr val="374151"/>
                </a:solidFill>
                <a:latin typeface="Montserrat"/>
                <a:ea typeface="Montserrat"/>
                <a:cs typeface="Montserrat"/>
                <a:sym typeface="Montserrat"/>
              </a:rPr>
              <a:t>Practical challenges in creating a perfect KG lead researchers to use approximations, such as manually curated KGs or those extracted from gold standard datasets.</a:t>
            </a:r>
            <a:endParaRPr sz="2300">
              <a:solidFill>
                <a:srgbClr val="374151"/>
              </a:solidFill>
              <a:latin typeface="Montserrat"/>
              <a:ea typeface="Montserrat"/>
              <a:cs typeface="Montserrat"/>
              <a:sym typeface="Montserrat"/>
            </a:endParaRPr>
          </a:p>
          <a:p>
            <a:pPr indent="-374650" lvl="0" marL="457200" marR="0" rtl="0" algn="l">
              <a:lnSpc>
                <a:spcPct val="115000"/>
              </a:lnSpc>
              <a:spcBef>
                <a:spcPts val="0"/>
              </a:spcBef>
              <a:spcAft>
                <a:spcPts val="0"/>
              </a:spcAft>
              <a:buClr>
                <a:srgbClr val="343541"/>
              </a:buClr>
              <a:buSzPts val="2300"/>
              <a:buChar char="•"/>
            </a:pPr>
            <a:r>
              <a:rPr lang="en-US" sz="2300">
                <a:solidFill>
                  <a:srgbClr val="374151"/>
                </a:solidFill>
                <a:latin typeface="Montserrat"/>
                <a:ea typeface="Montserrat"/>
                <a:cs typeface="Montserrat"/>
                <a:sym typeface="Montserrat"/>
              </a:rPr>
              <a:t>Methods for KG Quality Assessment:</a:t>
            </a:r>
            <a:endParaRPr sz="2300">
              <a:solidFill>
                <a:srgbClr val="374151"/>
              </a:solidFill>
              <a:latin typeface="Montserrat"/>
              <a:ea typeface="Montserrat"/>
              <a:cs typeface="Montserrat"/>
              <a:sym typeface="Montserrat"/>
            </a:endParaRPr>
          </a:p>
          <a:p>
            <a:pPr indent="-374650" lvl="0" marL="457200" marR="0" rtl="0" algn="l">
              <a:lnSpc>
                <a:spcPct val="115000"/>
              </a:lnSpc>
              <a:spcBef>
                <a:spcPts val="0"/>
              </a:spcBef>
              <a:spcAft>
                <a:spcPts val="0"/>
              </a:spcAft>
              <a:buClr>
                <a:srgbClr val="343541"/>
              </a:buClr>
              <a:buSzPts val="2300"/>
              <a:buChar char="•"/>
            </a:pPr>
            <a:r>
              <a:rPr lang="en-US" sz="2300">
                <a:solidFill>
                  <a:srgbClr val="374151"/>
                </a:solidFill>
                <a:latin typeface="Montserrat"/>
                <a:ea typeface="Montserrat"/>
                <a:cs typeface="Montserrat"/>
                <a:sym typeface="Montserrat"/>
              </a:rPr>
              <a:t>Researchers evaluate the quality of KGs by not only comparing IE algorithms to an ideal KG but also employing various other methods.</a:t>
            </a:r>
            <a:endParaRPr sz="2300">
              <a:solidFill>
                <a:srgbClr val="374151"/>
              </a:solidFill>
              <a:latin typeface="Montserrat"/>
              <a:ea typeface="Montserrat"/>
              <a:cs typeface="Montserrat"/>
              <a:sym typeface="Montserrat"/>
            </a:endParaRPr>
          </a:p>
          <a:p>
            <a:pPr indent="-374650" lvl="0" marL="457200" marR="0" rtl="0" algn="l">
              <a:lnSpc>
                <a:spcPct val="115000"/>
              </a:lnSpc>
              <a:spcBef>
                <a:spcPts val="0"/>
              </a:spcBef>
              <a:spcAft>
                <a:spcPts val="0"/>
              </a:spcAft>
              <a:buClr>
                <a:srgbClr val="343541"/>
              </a:buClr>
              <a:buSzPts val="2300"/>
              <a:buChar char="•"/>
            </a:pPr>
            <a:r>
              <a:rPr lang="en-US" sz="2300">
                <a:solidFill>
                  <a:srgbClr val="374151"/>
                </a:solidFill>
                <a:latin typeface="Montserrat"/>
                <a:ea typeface="Montserrat"/>
                <a:cs typeface="Montserrat"/>
                <a:sym typeface="Montserrat"/>
              </a:rPr>
              <a:t>Evaluation methods include human expert assessments, automated tools for quality assessment, and real-world application testing to gauge the impact of KGs.</a:t>
            </a:r>
            <a:endParaRPr sz="1200">
              <a:solidFill>
                <a:srgbClr val="D1D5DB"/>
              </a:solidFill>
              <a:latin typeface="Roboto"/>
              <a:ea typeface="Roboto"/>
              <a:cs typeface="Roboto"/>
              <a:sym typeface="Roboto"/>
            </a:endParaRPr>
          </a:p>
          <a:p>
            <a:pPr indent="0" lvl="0" marL="0" marR="0" rtl="0" algn="l">
              <a:spcBef>
                <a:spcPts val="1200"/>
              </a:spcBef>
              <a:spcAft>
                <a:spcPts val="0"/>
              </a:spcAft>
              <a:buNone/>
            </a:pPr>
            <a:r>
              <a:t/>
            </a:r>
            <a:endParaRPr sz="2300">
              <a:solidFill>
                <a:srgbClr val="374151"/>
              </a:solidFill>
              <a:latin typeface="Montserrat"/>
              <a:ea typeface="Montserrat"/>
              <a:cs typeface="Montserrat"/>
              <a:sym typeface="Montserrat"/>
            </a:endParaRPr>
          </a:p>
        </p:txBody>
      </p:sp>
      <p:sp>
        <p:nvSpPr>
          <p:cNvPr id="110" name="Google Shape;110;p1"/>
          <p:cNvSpPr txBox="1"/>
          <p:nvPr/>
        </p:nvSpPr>
        <p:spPr>
          <a:xfrm>
            <a:off x="7569074" y="3413145"/>
            <a:ext cx="6754500" cy="3078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a:p>
        </p:txBody>
      </p:sp>
      <p:sp>
        <p:nvSpPr>
          <p:cNvPr id="111" name="Google Shape;111;p1"/>
          <p:cNvSpPr txBox="1"/>
          <p:nvPr/>
        </p:nvSpPr>
        <p:spPr>
          <a:xfrm>
            <a:off x="7589850" y="3553009"/>
            <a:ext cx="6754500" cy="158409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74151"/>
              </a:buClr>
              <a:buSzPts val="2300"/>
              <a:buFont typeface="Arial"/>
              <a:buChar char="•"/>
            </a:pPr>
            <a:r>
              <a:rPr lang="en-US" sz="2300">
                <a:solidFill>
                  <a:srgbClr val="374151"/>
                </a:solidFill>
                <a:latin typeface="Montserrat"/>
                <a:ea typeface="Montserrat"/>
                <a:cs typeface="Montserrat"/>
                <a:sym typeface="Montserrat"/>
              </a:rPr>
              <a:t>Now after getting to know all the different types of graphs and their role, the main point of this research is to get to know some distance or we can say some </a:t>
            </a:r>
            <a:r>
              <a:rPr lang="en-US" sz="2300">
                <a:solidFill>
                  <a:srgbClr val="374151"/>
                </a:solidFill>
                <a:latin typeface="Montserrat"/>
                <a:ea typeface="Montserrat"/>
                <a:cs typeface="Montserrat"/>
                <a:sym typeface="Montserrat"/>
              </a:rPr>
              <a:t>metrics</a:t>
            </a:r>
            <a:r>
              <a:rPr lang="en-US" sz="2300">
                <a:solidFill>
                  <a:srgbClr val="374151"/>
                </a:solidFill>
                <a:latin typeface="Montserrat"/>
                <a:ea typeface="Montserrat"/>
                <a:cs typeface="Montserrat"/>
                <a:sym typeface="Montserrat"/>
              </a:rPr>
              <a:t> for measuring the </a:t>
            </a:r>
            <a:r>
              <a:rPr lang="en-US" sz="2300">
                <a:solidFill>
                  <a:srgbClr val="374151"/>
                </a:solidFill>
                <a:latin typeface="Montserrat"/>
                <a:ea typeface="Montserrat"/>
                <a:cs typeface="Montserrat"/>
                <a:sym typeface="Montserrat"/>
              </a:rPr>
              <a:t>quality</a:t>
            </a:r>
            <a:r>
              <a:rPr lang="en-US" sz="2300">
                <a:solidFill>
                  <a:srgbClr val="374151"/>
                </a:solidFill>
                <a:latin typeface="Montserrat"/>
                <a:ea typeface="Montserrat"/>
                <a:cs typeface="Montserrat"/>
                <a:sym typeface="Montserrat"/>
              </a:rPr>
              <a:t> of graphs and then to </a:t>
            </a:r>
            <a:r>
              <a:rPr lang="en-US" sz="2300">
                <a:solidFill>
                  <a:srgbClr val="374151"/>
                </a:solidFill>
                <a:latin typeface="Montserrat"/>
                <a:ea typeface="Montserrat"/>
                <a:cs typeface="Montserrat"/>
                <a:sym typeface="Montserrat"/>
              </a:rPr>
              <a:t>label</a:t>
            </a:r>
            <a:r>
              <a:rPr lang="en-US" sz="2300">
                <a:solidFill>
                  <a:srgbClr val="374151"/>
                </a:solidFill>
                <a:latin typeface="Montserrat"/>
                <a:ea typeface="Montserrat"/>
                <a:cs typeface="Montserrat"/>
                <a:sym typeface="Montserrat"/>
              </a:rPr>
              <a:t> as in which Information extraction algorithm is more accurate and better than </a:t>
            </a:r>
            <a:r>
              <a:rPr lang="en-US" sz="2300">
                <a:solidFill>
                  <a:srgbClr val="374151"/>
                </a:solidFill>
                <a:latin typeface="Montserrat"/>
                <a:ea typeface="Montserrat"/>
                <a:cs typeface="Montserrat"/>
                <a:sym typeface="Montserrat"/>
              </a:rPr>
              <a:t>others</a:t>
            </a:r>
            <a:r>
              <a:rPr lang="en-US" sz="2300">
                <a:solidFill>
                  <a:srgbClr val="374151"/>
                </a:solidFill>
                <a:latin typeface="Montserrat"/>
                <a:ea typeface="Montserrat"/>
                <a:cs typeface="Montserrat"/>
                <a:sym typeface="Montserrat"/>
              </a:rPr>
              <a:t>.</a:t>
            </a:r>
            <a:endParaRPr sz="2300">
              <a:solidFill>
                <a:srgbClr val="374151"/>
              </a:solidFill>
              <a:latin typeface="Montserrat"/>
              <a:ea typeface="Montserrat"/>
              <a:cs typeface="Montserrat"/>
              <a:sym typeface="Montserrat"/>
            </a:endParaRPr>
          </a:p>
          <a:p>
            <a:pPr indent="-342900" lvl="0" marL="3429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This First one is Stanford IE, it is an open-source Java implementation of an Open Information Extraction (OIE) system developed by the Stanford Natural Language Processing Group. It is a tool that extracts relation triples, typically binary relations, from plain text.</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342900" lvl="0" marL="3429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Then ClausIE is a novel approach to open information extraction (OIE) that extracts relations and their arguments from natural language text. ClausIE differs from traditional OIE systems in that it operates at the clause level, rather than the sentence level. This allows ClausIE to capture more fine-grained information about the relationships between entities.</a:t>
            </a:r>
            <a:endParaRPr sz="2300">
              <a:solidFill>
                <a:srgbClr val="374151"/>
              </a:solidFill>
              <a:latin typeface="Montserrat"/>
              <a:ea typeface="Montserrat"/>
              <a:cs typeface="Montserrat"/>
              <a:sym typeface="Montserrat"/>
            </a:endParaRPr>
          </a:p>
          <a:p>
            <a:pPr indent="-374650" lvl="0" marL="457200" rtl="0" algn="l">
              <a:lnSpc>
                <a:spcPct val="115000"/>
              </a:lnSpc>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OpenIE6 is a state-of-the-art open information extraction (OIE) system that utilizes an iterative grid labeling and coordination analysis approach. It excels in extracting comprehensive and accurate relation triples from natural language text.</a:t>
            </a:r>
            <a:endParaRPr sz="2300">
              <a:solidFill>
                <a:srgbClr val="374151"/>
              </a:solidFill>
              <a:latin typeface="Montserrat"/>
              <a:ea typeface="Montserrat"/>
              <a:cs typeface="Montserrat"/>
              <a:sym typeface="Montserrat"/>
            </a:endParaRPr>
          </a:p>
          <a:p>
            <a:pPr indent="0" lvl="0" marL="457200" marR="0" rtl="0" algn="l">
              <a:spcBef>
                <a:spcPts val="1200"/>
              </a:spcBef>
              <a:spcAft>
                <a:spcPts val="0"/>
              </a:spcAft>
              <a:buNone/>
            </a:pPr>
            <a:r>
              <a:t/>
            </a:r>
            <a:endParaRPr sz="2300">
              <a:solidFill>
                <a:srgbClr val="374151"/>
              </a:solidFill>
              <a:latin typeface="Montserrat"/>
              <a:ea typeface="Montserrat"/>
              <a:cs typeface="Montserrat"/>
              <a:sym typeface="Montserrat"/>
            </a:endParaRPr>
          </a:p>
        </p:txBody>
      </p:sp>
      <p:sp>
        <p:nvSpPr>
          <p:cNvPr id="112" name="Google Shape;112;p1"/>
          <p:cNvSpPr txBox="1"/>
          <p:nvPr/>
        </p:nvSpPr>
        <p:spPr>
          <a:xfrm>
            <a:off x="14754700" y="3035150"/>
            <a:ext cx="6754500" cy="1366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t/>
            </a:r>
            <a:endParaRPr sz="2300">
              <a:solidFill>
                <a:srgbClr val="374151"/>
              </a:solidFill>
              <a:latin typeface="Montserrat"/>
              <a:ea typeface="Montserrat"/>
              <a:cs typeface="Montserrat"/>
              <a:sym typeface="Montserrat"/>
            </a:endParaRPr>
          </a:p>
          <a:p>
            <a:pPr indent="-304800" lvl="0" marL="457200" rtl="0" algn="l">
              <a:lnSpc>
                <a:spcPct val="115000"/>
              </a:lnSpc>
              <a:spcBef>
                <a:spcPts val="150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Assessment Factors in OIE Model Performance:</a:t>
            </a:r>
            <a:endParaRPr sz="2300">
              <a:solidFill>
                <a:srgbClr val="374151"/>
              </a:solidFill>
              <a:latin typeface="Montserrat"/>
              <a:ea typeface="Montserrat"/>
              <a:cs typeface="Montserrat"/>
              <a:sym typeface="Montserrat"/>
            </a:endParaRPr>
          </a:p>
          <a:p>
            <a:pPr indent="-304800" lvl="1" marL="9144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Factors considered in the evaluation include the number of extracted triplets, ensuring a quantitative measure of extraction performance.</a:t>
            </a:r>
            <a:endParaRPr sz="2300">
              <a:solidFill>
                <a:srgbClr val="374151"/>
              </a:solidFill>
              <a:latin typeface="Montserrat"/>
              <a:ea typeface="Montserrat"/>
              <a:cs typeface="Montserrat"/>
              <a:sym typeface="Montserrat"/>
            </a:endParaRPr>
          </a:p>
          <a:p>
            <a:pPr indent="-304800" lvl="1" marL="9144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The completeness of sentence coverage is evaluated, providing insights into how well each model captures information from the input text.</a:t>
            </a:r>
            <a:endParaRPr sz="2300">
              <a:solidFill>
                <a:srgbClr val="374151"/>
              </a:solidFill>
              <a:latin typeface="Montserrat"/>
              <a:ea typeface="Montserrat"/>
              <a:cs typeface="Montserrat"/>
              <a:sym typeface="Montserrat"/>
            </a:endParaRPr>
          </a:p>
          <a:p>
            <a:pPr indent="-304800" lvl="1" marL="9144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The accuracy of extracted relationships is a key parameter in assessing the quality of information extraction by the OIE models.</a:t>
            </a:r>
            <a:endParaRPr sz="2300">
              <a:solidFill>
                <a:srgbClr val="374151"/>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Noun-Based Node Transformation for Entity Recognition:</a:t>
            </a:r>
            <a:endParaRPr sz="2300">
              <a:solidFill>
                <a:srgbClr val="374151"/>
              </a:solidFill>
              <a:latin typeface="Montserrat"/>
              <a:ea typeface="Montserrat"/>
              <a:cs typeface="Montserrat"/>
              <a:sym typeface="Montserrat"/>
            </a:endParaRPr>
          </a:p>
          <a:p>
            <a:pPr indent="-304800" lvl="1" marL="9144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The study goes beyond triplet comparison by considering the transformation of nouns into nodes within the extracted triplets.</a:t>
            </a:r>
            <a:endParaRPr sz="2300">
              <a:solidFill>
                <a:srgbClr val="374151"/>
              </a:solidFill>
              <a:latin typeface="Montserrat"/>
              <a:ea typeface="Montserrat"/>
              <a:cs typeface="Montserrat"/>
              <a:sym typeface="Montserrat"/>
            </a:endParaRPr>
          </a:p>
          <a:p>
            <a:pPr indent="-304800" lvl="1" marL="9144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This transformation aims to provide insights into the effectiveness of each OIE model in identifying and representing entities within the text.</a:t>
            </a:r>
            <a:endParaRPr sz="2300">
              <a:solidFill>
                <a:srgbClr val="374151"/>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Identification of Entity Recognition Capabilities:</a:t>
            </a:r>
            <a:endParaRPr sz="2300">
              <a:solidFill>
                <a:srgbClr val="374151"/>
              </a:solidFill>
              <a:latin typeface="Montserrat"/>
              <a:ea typeface="Montserrat"/>
              <a:cs typeface="Montserrat"/>
              <a:sym typeface="Montserrat"/>
            </a:endParaRPr>
          </a:p>
          <a:p>
            <a:pPr indent="-304800" lvl="1" marL="914400" rtl="0" algn="l">
              <a:lnSpc>
                <a:spcPct val="115000"/>
              </a:lnSpc>
              <a:spcBef>
                <a:spcPts val="0"/>
              </a:spcBef>
              <a:spcAft>
                <a:spcPts val="0"/>
              </a:spcAft>
              <a:buClr>
                <a:srgbClr val="D1D5DB"/>
              </a:buClr>
              <a:buSzPts val="1200"/>
              <a:buFont typeface="Roboto"/>
              <a:buChar char="○"/>
            </a:pPr>
            <a:r>
              <a:rPr lang="en-US" sz="2300">
                <a:solidFill>
                  <a:srgbClr val="374151"/>
                </a:solidFill>
                <a:latin typeface="Montserrat"/>
                <a:ea typeface="Montserrat"/>
                <a:cs typeface="Montserrat"/>
                <a:sym typeface="Montserrat"/>
              </a:rPr>
              <a:t>By comparing the number of noun-based nodes across different models, the study aims to identify potential advantages or limitations in entity recognition capabilities.</a:t>
            </a:r>
            <a:endParaRPr sz="2300">
              <a:solidFill>
                <a:srgbClr val="374151"/>
              </a:solidFill>
              <a:latin typeface="Montserrat"/>
              <a:ea typeface="Montserrat"/>
              <a:cs typeface="Montserrat"/>
              <a:sym typeface="Montserrat"/>
            </a:endParaRPr>
          </a:p>
        </p:txBody>
      </p:sp>
      <p:sp>
        <p:nvSpPr>
          <p:cNvPr id="113" name="Google Shape;113;p1"/>
          <p:cNvSpPr txBox="1"/>
          <p:nvPr/>
        </p:nvSpPr>
        <p:spPr>
          <a:xfrm>
            <a:off x="21794525" y="3518426"/>
            <a:ext cx="8019300" cy="3632700"/>
          </a:xfrm>
          <a:prstGeom prst="rect">
            <a:avLst/>
          </a:prstGeom>
          <a:noFill/>
          <a:ln>
            <a:noFill/>
          </a:ln>
        </p:spPr>
        <p:txBody>
          <a:bodyPr anchorCtr="0" anchor="t" bIns="45700" lIns="91425" spcFirstLastPara="1" rIns="91425" wrap="square" tIns="45700">
            <a:spAutoFit/>
          </a:bodyPr>
          <a:lstStyle/>
          <a:p>
            <a:pPr indent="-349250" lvl="0" marL="457200" marR="0" rtl="0" algn="l">
              <a:spcBef>
                <a:spcPts val="0"/>
              </a:spcBef>
              <a:spcAft>
                <a:spcPts val="0"/>
              </a:spcAft>
              <a:buClr>
                <a:schemeClr val="dk1"/>
              </a:buClr>
              <a:buSzPts val="1900"/>
              <a:buFont typeface="Montserrat"/>
              <a:buChar char="●"/>
            </a:pPr>
            <a:r>
              <a:rPr lang="en-US" sz="2300">
                <a:solidFill>
                  <a:srgbClr val="374151"/>
                </a:solidFill>
                <a:latin typeface="Montserrat"/>
                <a:ea typeface="Montserrat"/>
                <a:cs typeface="Montserrat"/>
                <a:sym typeface="Montserrat"/>
              </a:rPr>
              <a:t>The comparison of the hand developed graphs with the graphs developed by IE models lead us to finalise some relation between the quality of the graphs.</a:t>
            </a:r>
            <a:endParaRPr sz="2300">
              <a:solidFill>
                <a:srgbClr val="374151"/>
              </a:solidFill>
              <a:latin typeface="Montserrat"/>
              <a:ea typeface="Montserrat"/>
              <a:cs typeface="Montserrat"/>
              <a:sym typeface="Montserrat"/>
            </a:endParaRPr>
          </a:p>
          <a:p>
            <a:pPr indent="-374650" lvl="0" marL="4572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the first metrics was to count the number of triplets develoeped which was further ruled out by more precise relation developed, which is represented by the mathematical relation as follow.</a:t>
            </a:r>
            <a:endParaRPr sz="2300">
              <a:solidFill>
                <a:srgbClr val="374151"/>
              </a:solidFill>
              <a:latin typeface="Montserrat"/>
              <a:ea typeface="Montserrat"/>
              <a:cs typeface="Montserrat"/>
              <a:sym typeface="Montserrat"/>
            </a:endParaRPr>
          </a:p>
          <a:p>
            <a:pPr indent="0" lvl="0" marL="0" marR="0" rtl="0" algn="l">
              <a:spcBef>
                <a:spcPts val="0"/>
              </a:spcBef>
              <a:spcAft>
                <a:spcPts val="0"/>
              </a:spcAft>
              <a:buNone/>
            </a:pPr>
            <a:r>
              <a:t/>
            </a:r>
            <a:endParaRPr sz="2300">
              <a:solidFill>
                <a:srgbClr val="374151"/>
              </a:solidFill>
              <a:latin typeface="Montserrat"/>
              <a:ea typeface="Montserrat"/>
              <a:cs typeface="Montserrat"/>
              <a:sym typeface="Montserrat"/>
            </a:endParaRPr>
          </a:p>
        </p:txBody>
      </p:sp>
      <p:sp>
        <p:nvSpPr>
          <p:cNvPr id="114" name="Google Shape;114;p1"/>
          <p:cNvSpPr txBox="1"/>
          <p:nvPr/>
        </p:nvSpPr>
        <p:spPr>
          <a:xfrm>
            <a:off x="21762802" y="15518902"/>
            <a:ext cx="8019300" cy="5459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74151"/>
              </a:buClr>
              <a:buSzPts val="2300"/>
              <a:buFont typeface="Arial"/>
              <a:buChar char="•"/>
            </a:pPr>
            <a:r>
              <a:rPr lang="en-US" sz="2300">
                <a:solidFill>
                  <a:srgbClr val="374151"/>
                </a:solidFill>
                <a:latin typeface="Montserrat"/>
                <a:ea typeface="Montserrat"/>
                <a:cs typeface="Montserrat"/>
                <a:sym typeface="Montserrat"/>
              </a:rPr>
              <a:t>after </a:t>
            </a:r>
            <a:r>
              <a:rPr lang="en-US" sz="2300">
                <a:solidFill>
                  <a:srgbClr val="374151"/>
                </a:solidFill>
                <a:latin typeface="Montserrat"/>
                <a:ea typeface="Montserrat"/>
                <a:cs typeface="Montserrat"/>
                <a:sym typeface="Montserrat"/>
              </a:rPr>
              <a:t>proving</a:t>
            </a:r>
            <a:r>
              <a:rPr lang="en-US" sz="2300">
                <a:solidFill>
                  <a:srgbClr val="374151"/>
                </a:solidFill>
                <a:latin typeface="Montserrat"/>
                <a:ea typeface="Montserrat"/>
                <a:cs typeface="Montserrat"/>
                <a:sym typeface="Montserrat"/>
              </a:rPr>
              <a:t> the three distance axioms, that are </a:t>
            </a:r>
            <a:endParaRPr sz="2300">
              <a:solidFill>
                <a:srgbClr val="374151"/>
              </a:solidFill>
              <a:latin typeface="Montserrat"/>
              <a:ea typeface="Montserrat"/>
              <a:cs typeface="Montserrat"/>
              <a:sym typeface="Montserrat"/>
            </a:endParaRPr>
          </a:p>
          <a:p>
            <a:pPr indent="-342900" lvl="0" marL="3429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d(G1, G1) = 0</a:t>
            </a:r>
            <a:endParaRPr sz="2300">
              <a:solidFill>
                <a:srgbClr val="374151"/>
              </a:solidFill>
              <a:latin typeface="Montserrat"/>
              <a:ea typeface="Montserrat"/>
              <a:cs typeface="Montserrat"/>
              <a:sym typeface="Montserrat"/>
            </a:endParaRPr>
          </a:p>
          <a:p>
            <a:pPr indent="-342900" lvl="0" marL="3429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d(G1, G2)+ d(G2, G3) &gt;= D(G1, G3)</a:t>
            </a:r>
            <a:endParaRPr sz="2300">
              <a:solidFill>
                <a:srgbClr val="374151"/>
              </a:solidFill>
              <a:latin typeface="Montserrat"/>
              <a:ea typeface="Montserrat"/>
              <a:cs typeface="Montserrat"/>
              <a:sym typeface="Montserrat"/>
            </a:endParaRPr>
          </a:p>
          <a:p>
            <a:pPr indent="-342900" lvl="0" marL="3429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D(G1, G2) = D(G2, G1)</a:t>
            </a:r>
            <a:endParaRPr sz="2300">
              <a:solidFill>
                <a:srgbClr val="374151"/>
              </a:solidFill>
              <a:latin typeface="Montserrat"/>
              <a:ea typeface="Montserrat"/>
              <a:cs typeface="Montserrat"/>
              <a:sym typeface="Montserrat"/>
            </a:endParaRPr>
          </a:p>
          <a:p>
            <a:pPr indent="-342900" lvl="0" marL="3429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we can say that we have relation that can get distance between any two graphs </a:t>
            </a:r>
            <a:r>
              <a:rPr lang="en-US" sz="2300">
                <a:solidFill>
                  <a:srgbClr val="374151"/>
                </a:solidFill>
                <a:latin typeface="Montserrat"/>
                <a:ea typeface="Montserrat"/>
                <a:cs typeface="Montserrat"/>
                <a:sym typeface="Montserrat"/>
              </a:rPr>
              <a:t>numerically.</a:t>
            </a:r>
            <a:endParaRPr sz="2300">
              <a:solidFill>
                <a:srgbClr val="374151"/>
              </a:solidFill>
              <a:latin typeface="Montserrat"/>
              <a:ea typeface="Montserrat"/>
              <a:cs typeface="Montserrat"/>
              <a:sym typeface="Montserrat"/>
            </a:endParaRPr>
          </a:p>
          <a:p>
            <a:pPr indent="-374650" lvl="0" marL="457200" rtl="0" algn="l">
              <a:lnSpc>
                <a:spcPct val="115000"/>
              </a:lnSpc>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By incorporating these multiple metrics, the proposed framework provides a comprehensive and rigorous approach to evaluating the quality of KGs extracted from IE algorithms. This approach can help identify the strengths and weaknesses of different OIE models.</a:t>
            </a:r>
            <a:endParaRPr sz="2300">
              <a:solidFill>
                <a:srgbClr val="374151"/>
              </a:solidFill>
              <a:latin typeface="Montserrat"/>
              <a:ea typeface="Montserrat"/>
              <a:cs typeface="Montserrat"/>
              <a:sym typeface="Montserrat"/>
            </a:endParaRPr>
          </a:p>
          <a:p>
            <a:pPr indent="0" lvl="0" marL="457200" marR="0" rtl="0" algn="l">
              <a:spcBef>
                <a:spcPts val="1200"/>
              </a:spcBef>
              <a:spcAft>
                <a:spcPts val="0"/>
              </a:spcAft>
              <a:buNone/>
            </a:pPr>
            <a:r>
              <a:t/>
            </a:r>
            <a:endParaRPr sz="2300">
              <a:solidFill>
                <a:srgbClr val="374151"/>
              </a:solidFill>
              <a:latin typeface="Montserrat"/>
              <a:ea typeface="Montserrat"/>
              <a:cs typeface="Montserrat"/>
              <a:sym typeface="Montserrat"/>
            </a:endParaRPr>
          </a:p>
          <a:p>
            <a:pPr indent="-222250" lvl="0" marL="342900" marR="0" rtl="0" algn="l">
              <a:spcBef>
                <a:spcPts val="0"/>
              </a:spcBef>
              <a:spcAft>
                <a:spcPts val="0"/>
              </a:spcAft>
              <a:buClr>
                <a:schemeClr val="dk1"/>
              </a:buClr>
              <a:buSzPts val="1900"/>
              <a:buFont typeface="Arial"/>
              <a:buNone/>
            </a:pPr>
            <a:r>
              <a:t/>
            </a:r>
            <a:endParaRPr sz="1900">
              <a:solidFill>
                <a:srgbClr val="666666"/>
              </a:solidFill>
              <a:latin typeface="Montserrat"/>
              <a:ea typeface="Montserrat"/>
              <a:cs typeface="Montserrat"/>
              <a:sym typeface="Montserrat"/>
            </a:endParaRPr>
          </a:p>
        </p:txBody>
      </p:sp>
      <p:pic>
        <p:nvPicPr>
          <p:cNvPr id="115" name="Google Shape;115;p1"/>
          <p:cNvPicPr preferRelativeResize="0"/>
          <p:nvPr/>
        </p:nvPicPr>
        <p:blipFill rotWithShape="1">
          <a:blip r:embed="rId4">
            <a:alphaModFix/>
          </a:blip>
          <a:srcRect b="0" l="0" r="0" t="0"/>
          <a:stretch/>
        </p:blipFill>
        <p:spPr>
          <a:xfrm>
            <a:off x="26029038" y="264420"/>
            <a:ext cx="1888910" cy="1888910"/>
          </a:xfrm>
          <a:prstGeom prst="rect">
            <a:avLst/>
          </a:prstGeom>
          <a:noFill/>
          <a:ln>
            <a:noFill/>
          </a:ln>
        </p:spPr>
      </p:pic>
      <p:pic>
        <p:nvPicPr>
          <p:cNvPr id="116" name="Google Shape;116;p1"/>
          <p:cNvPicPr preferRelativeResize="0"/>
          <p:nvPr/>
        </p:nvPicPr>
        <p:blipFill rotWithShape="1">
          <a:blip r:embed="rId5">
            <a:alphaModFix/>
          </a:blip>
          <a:srcRect b="0" l="0" r="74178" t="0"/>
          <a:stretch/>
        </p:blipFill>
        <p:spPr>
          <a:xfrm>
            <a:off x="567284" y="65150"/>
            <a:ext cx="3317890" cy="2569925"/>
          </a:xfrm>
          <a:prstGeom prst="rect">
            <a:avLst/>
          </a:prstGeom>
          <a:noFill/>
          <a:ln>
            <a:noFill/>
          </a:ln>
        </p:spPr>
      </p:pic>
      <p:sp>
        <p:nvSpPr>
          <p:cNvPr id="117" name="Google Shape;117;p1"/>
          <p:cNvSpPr txBox="1"/>
          <p:nvPr/>
        </p:nvSpPr>
        <p:spPr>
          <a:xfrm>
            <a:off x="21750813" y="10817301"/>
            <a:ext cx="8019300" cy="36327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2300">
              <a:solidFill>
                <a:srgbClr val="374151"/>
              </a:solidFill>
              <a:latin typeface="Montserrat"/>
              <a:ea typeface="Montserrat"/>
              <a:cs typeface="Montserrat"/>
              <a:sym typeface="Montserrat"/>
            </a:endParaRPr>
          </a:p>
          <a:p>
            <a:pPr indent="-374650" lvl="0" marL="4572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the first term represents how much separated the data is and how efficiently the nodes are containing the data.</a:t>
            </a:r>
            <a:endParaRPr sz="2300">
              <a:solidFill>
                <a:srgbClr val="374151"/>
              </a:solidFill>
              <a:latin typeface="Montserrat"/>
              <a:ea typeface="Montserrat"/>
              <a:cs typeface="Montserrat"/>
              <a:sym typeface="Montserrat"/>
            </a:endParaRPr>
          </a:p>
          <a:p>
            <a:pPr indent="-374650" lvl="0" marL="4572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second</a:t>
            </a:r>
            <a:r>
              <a:rPr lang="en-US" sz="2300">
                <a:solidFill>
                  <a:srgbClr val="374151"/>
                </a:solidFill>
                <a:latin typeface="Montserrat"/>
                <a:ea typeface="Montserrat"/>
                <a:cs typeface="Montserrat"/>
                <a:sym typeface="Montserrat"/>
              </a:rPr>
              <a:t> term gives a brief description of much complete is graphs as in how much information does it </a:t>
            </a:r>
            <a:r>
              <a:rPr lang="en-US" sz="2300">
                <a:solidFill>
                  <a:srgbClr val="374151"/>
                </a:solidFill>
                <a:latin typeface="Montserrat"/>
                <a:ea typeface="Montserrat"/>
                <a:cs typeface="Montserrat"/>
                <a:sym typeface="Montserrat"/>
              </a:rPr>
              <a:t>contains</a:t>
            </a:r>
            <a:r>
              <a:rPr lang="en-US" sz="2300">
                <a:solidFill>
                  <a:srgbClr val="374151"/>
                </a:solidFill>
                <a:latin typeface="Montserrat"/>
                <a:ea typeface="Montserrat"/>
                <a:cs typeface="Montserrat"/>
                <a:sym typeface="Montserrat"/>
              </a:rPr>
              <a:t> with reference to ideal graph or the main </a:t>
            </a:r>
            <a:r>
              <a:rPr lang="en-US" sz="2300">
                <a:solidFill>
                  <a:srgbClr val="374151"/>
                </a:solidFill>
                <a:latin typeface="Montserrat"/>
                <a:ea typeface="Montserrat"/>
                <a:cs typeface="Montserrat"/>
                <a:sym typeface="Montserrat"/>
              </a:rPr>
              <a:t>sentence.</a:t>
            </a:r>
            <a:endParaRPr sz="2300">
              <a:solidFill>
                <a:srgbClr val="374151"/>
              </a:solidFill>
              <a:latin typeface="Montserrat"/>
              <a:ea typeface="Montserrat"/>
              <a:cs typeface="Montserrat"/>
              <a:sym typeface="Montserrat"/>
            </a:endParaRPr>
          </a:p>
          <a:p>
            <a:pPr indent="-374650" lvl="0" marL="457200" marR="0" rtl="0" algn="l">
              <a:spcBef>
                <a:spcPts val="0"/>
              </a:spcBef>
              <a:spcAft>
                <a:spcPts val="0"/>
              </a:spcAft>
              <a:buClr>
                <a:srgbClr val="374151"/>
              </a:buClr>
              <a:buSzPts val="2300"/>
              <a:buFont typeface="Montserrat"/>
              <a:buChar char="●"/>
            </a:pPr>
            <a:r>
              <a:rPr lang="en-US" sz="2300">
                <a:solidFill>
                  <a:srgbClr val="374151"/>
                </a:solidFill>
                <a:latin typeface="Montserrat"/>
                <a:ea typeface="Montserrat"/>
                <a:cs typeface="Montserrat"/>
                <a:sym typeface="Montserrat"/>
              </a:rPr>
              <a:t>the third term here gives the completeness of edge relation.</a:t>
            </a:r>
            <a:endParaRPr sz="2300">
              <a:solidFill>
                <a:srgbClr val="374151"/>
              </a:solidFill>
              <a:latin typeface="Montserrat"/>
              <a:ea typeface="Montserrat"/>
              <a:cs typeface="Montserrat"/>
              <a:sym typeface="Montserrat"/>
            </a:endParaRPr>
          </a:p>
        </p:txBody>
      </p:sp>
      <p:pic>
        <p:nvPicPr>
          <p:cNvPr descr="page7image50322336" id="118" name="Google Shape;118;p1"/>
          <p:cNvPicPr preferRelativeResize="0"/>
          <p:nvPr/>
        </p:nvPicPr>
        <p:blipFill>
          <a:blip r:embed="rId6">
            <a:alphaModFix/>
          </a:blip>
          <a:stretch>
            <a:fillRect/>
          </a:stretch>
        </p:blipFill>
        <p:spPr>
          <a:xfrm>
            <a:off x="8041076" y="18887752"/>
            <a:ext cx="6004966" cy="1888900"/>
          </a:xfrm>
          <a:prstGeom prst="rect">
            <a:avLst/>
          </a:prstGeom>
          <a:noFill/>
          <a:ln>
            <a:noFill/>
          </a:ln>
        </p:spPr>
      </p:pic>
      <p:pic>
        <p:nvPicPr>
          <p:cNvPr id="119" name="Google Shape;119;p1"/>
          <p:cNvPicPr preferRelativeResize="0"/>
          <p:nvPr/>
        </p:nvPicPr>
        <p:blipFill>
          <a:blip r:embed="rId7">
            <a:alphaModFix/>
          </a:blip>
          <a:stretch>
            <a:fillRect/>
          </a:stretch>
        </p:blipFill>
        <p:spPr>
          <a:xfrm>
            <a:off x="15840639" y="17463125"/>
            <a:ext cx="4446949" cy="3015450"/>
          </a:xfrm>
          <a:prstGeom prst="rect">
            <a:avLst/>
          </a:prstGeom>
          <a:noFill/>
          <a:ln cap="flat" cmpd="sng" w="12700">
            <a:solidFill>
              <a:schemeClr val="dk1"/>
            </a:solidFill>
            <a:prstDash val="solid"/>
            <a:miter lim="8000"/>
            <a:headEnd len="sm" w="sm" type="none"/>
            <a:tailEnd len="sm" w="sm" type="none"/>
          </a:ln>
        </p:spPr>
      </p:pic>
      <p:pic>
        <p:nvPicPr>
          <p:cNvPr descr="page7image50315472" id="120" name="Google Shape;120;p1"/>
          <p:cNvPicPr preferRelativeResize="0"/>
          <p:nvPr/>
        </p:nvPicPr>
        <p:blipFill>
          <a:blip r:embed="rId8">
            <a:alphaModFix/>
          </a:blip>
          <a:stretch>
            <a:fillRect/>
          </a:stretch>
        </p:blipFill>
        <p:spPr>
          <a:xfrm>
            <a:off x="8041075" y="9052525"/>
            <a:ext cx="5676792" cy="3588075"/>
          </a:xfrm>
          <a:prstGeom prst="rect">
            <a:avLst/>
          </a:prstGeom>
          <a:noFill/>
          <a:ln>
            <a:noFill/>
          </a:ln>
        </p:spPr>
      </p:pic>
      <p:pic>
        <p:nvPicPr>
          <p:cNvPr id="121" name="Google Shape;121;p1"/>
          <p:cNvPicPr preferRelativeResize="0"/>
          <p:nvPr/>
        </p:nvPicPr>
        <p:blipFill rotWithShape="1">
          <a:blip r:embed="rId9">
            <a:alphaModFix/>
          </a:blip>
          <a:srcRect b="0" l="8655" r="6317" t="0"/>
          <a:stretch/>
        </p:blipFill>
        <p:spPr>
          <a:xfrm>
            <a:off x="22296625" y="6866100"/>
            <a:ext cx="6518822" cy="4027400"/>
          </a:xfrm>
          <a:prstGeom prst="rect">
            <a:avLst/>
          </a:prstGeom>
          <a:noFill/>
          <a:ln cap="flat" cmpd="sng" w="12700">
            <a:solidFill>
              <a:schemeClr val="dk1"/>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2022-03-02T06:21:27Z</dcterms:created>
  <dc:creator>Pallavi Kaushik</dc:creator>
</cp:coreProperties>
</file>