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74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88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95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37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41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19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86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86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58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05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24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pPr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43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v26172003/cyber-security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871" y="535958"/>
            <a:ext cx="10205545" cy="2524498"/>
          </a:xfrm>
        </p:spPr>
        <p:txBody>
          <a:bodyPr/>
          <a:lstStyle/>
          <a:p>
            <a:r>
              <a:rPr lang="en-US" spc="15" dirty="0"/>
              <a:t> </a:t>
            </a:r>
            <a:r>
              <a:rPr lang="en-US" spc="15" dirty="0" err="1" smtClean="0"/>
              <a:t>pranav</a:t>
            </a:r>
            <a:r>
              <a:rPr lang="en-US" spc="15" dirty="0" smtClean="0"/>
              <a:t> </a:t>
            </a:r>
            <a:r>
              <a:rPr lang="en-US" spc="15" dirty="0" err="1" smtClean="0"/>
              <a:t>kovi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4238F-F956-288A-7C2C-35E579B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79746-0B80-17F4-408F-6BCA0C0F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93" y="2179018"/>
            <a:ext cx="9603275" cy="345061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github.com/pranav26172003/cyber-security.git</a:t>
            </a:r>
            <a:r>
              <a:rPr lang="en-IN" dirty="0" smtClean="0"/>
              <a:t>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14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r>
              <a:rPr lang="en-US" sz="6600" dirty="0">
                <a:latin typeface="Trebuchet MS"/>
                <a:cs typeface="Trebuchet MS"/>
              </a:rPr>
              <a:t/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r>
              <a:rPr lang="en-US" altLang="en-US" sz="3200" b="1" dirty="0">
                <a:latin typeface="+mj-lt"/>
              </a:rPr>
              <a:t/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368</Words>
  <Application>Microsoft Office PowerPoint</Application>
  <PresentationFormat>Custom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 pranav kovi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Slide 11</vt:lpstr>
      <vt:lpstr>RESULTS</vt:lpstr>
      <vt:lpstr>result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pranav kovi</dc:title>
  <dc:creator>Mellow</dc:creator>
  <cp:lastModifiedBy>PAVAN KALYAN</cp:lastModifiedBy>
  <cp:revision>5</cp:revision>
  <dcterms:created xsi:type="dcterms:W3CDTF">2024-06-12T10:41:10Z</dcterms:created>
  <dcterms:modified xsi:type="dcterms:W3CDTF">2024-06-25T17:20:57Z</dcterms:modified>
</cp:coreProperties>
</file>