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87" r:id="rId8"/>
    <p:sldId id="289" r:id="rId9"/>
    <p:sldId id="288" r:id="rId10"/>
    <p:sldId id="278" r:id="rId11"/>
    <p:sldId id="286" r:id="rId12"/>
    <p:sldId id="281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Mudigonda" userId="13da43498e74c373" providerId="LiveId" clId="{E528775C-BA95-4560-9B79-60A87D15CC69}"/>
    <pc:docChg chg="undo custSel addSld delSld modSld sldOrd">
      <pc:chgData name="Pranav Mudigonda" userId="13da43498e74c373" providerId="LiveId" clId="{E528775C-BA95-4560-9B79-60A87D15CC69}" dt="2024-04-22T03:41:11.362" v="752" actId="20577"/>
      <pc:docMkLst>
        <pc:docMk/>
      </pc:docMkLst>
      <pc:sldChg chg="modSp modAnim">
        <pc:chgData name="Pranav Mudigonda" userId="13da43498e74c373" providerId="LiveId" clId="{E528775C-BA95-4560-9B79-60A87D15CC69}" dt="2024-04-21T16:17:49.920" v="663" actId="20577"/>
        <pc:sldMkLst>
          <pc:docMk/>
          <pc:sldMk cId="1713219598" sldId="257"/>
        </pc:sldMkLst>
        <pc:spChg chg="mod">
          <ac:chgData name="Pranav Mudigonda" userId="13da43498e74c373" providerId="LiveId" clId="{E528775C-BA95-4560-9B79-60A87D15CC69}" dt="2024-04-21T16:17:49.920" v="663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 setBg">
        <pc:chgData name="Pranav Mudigonda" userId="13da43498e74c373" providerId="LiveId" clId="{E528775C-BA95-4560-9B79-60A87D15CC69}" dt="2024-04-22T03:41:11.362" v="752" actId="20577"/>
        <pc:sldMkLst>
          <pc:docMk/>
          <pc:sldMk cId="3571516367" sldId="258"/>
        </pc:sldMkLst>
        <pc:spChg chg="mod">
          <ac:chgData name="Pranav Mudigonda" userId="13da43498e74c373" providerId="LiveId" clId="{E528775C-BA95-4560-9B79-60A87D15CC69}" dt="2024-04-22T03:41:11.362" v="752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Pranav Mudigonda" userId="13da43498e74c373" providerId="LiveId" clId="{E528775C-BA95-4560-9B79-60A87D15CC69}" dt="2024-04-21T14:01:39.258" v="527" actId="47"/>
        <pc:sldMkLst>
          <pc:docMk/>
          <pc:sldMk cId="1742861620" sldId="266"/>
        </pc:sldMkLst>
      </pc:sldChg>
      <pc:sldChg chg="delSp modSp mod modTransition modAnim">
        <pc:chgData name="Pranav Mudigonda" userId="13da43498e74c373" providerId="LiveId" clId="{E528775C-BA95-4560-9B79-60A87D15CC69}" dt="2024-04-21T17:41:34.757" v="707" actId="20577"/>
        <pc:sldMkLst>
          <pc:docMk/>
          <pc:sldMk cId="1969787568" sldId="271"/>
        </pc:sldMkLst>
        <pc:spChg chg="mod">
          <ac:chgData name="Pranav Mudigonda" userId="13da43498e74c373" providerId="LiveId" clId="{E528775C-BA95-4560-9B79-60A87D15CC69}" dt="2024-04-21T17:41:34.757" v="707" actId="20577"/>
          <ac:spMkLst>
            <pc:docMk/>
            <pc:sldMk cId="1969787568" sldId="271"/>
            <ac:spMk id="3" creationId="{AF64C29E-DF30-4DC6-AB95-2016F9A703B6}"/>
          </ac:spMkLst>
        </pc:spChg>
        <pc:spChg chg="del">
          <ac:chgData name="Pranav Mudigonda" userId="13da43498e74c373" providerId="LiveId" clId="{E528775C-BA95-4560-9B79-60A87D15CC69}" dt="2024-04-21T13:49:15.329" v="297" actId="478"/>
          <ac:spMkLst>
            <pc:docMk/>
            <pc:sldMk cId="1969787568" sldId="271"/>
            <ac:spMk id="4" creationId="{1E98A3B0-7987-7837-6BE1-A0356BDCAB70}"/>
          </ac:spMkLst>
        </pc:spChg>
      </pc:sldChg>
      <pc:sldChg chg="modSp mod modTransition setBg">
        <pc:chgData name="Pranav Mudigonda" userId="13da43498e74c373" providerId="LiveId" clId="{E528775C-BA95-4560-9B79-60A87D15CC69}" dt="2024-04-21T17:25:52.586" v="700"/>
        <pc:sldMkLst>
          <pc:docMk/>
          <pc:sldMk cId="608796113" sldId="278"/>
        </pc:sldMkLst>
        <pc:spChg chg="mod">
          <ac:chgData name="Pranav Mudigonda" userId="13da43498e74c373" providerId="LiveId" clId="{E528775C-BA95-4560-9B79-60A87D15CC69}" dt="2024-04-21T12:55:01.589" v="101" actId="20577"/>
          <ac:spMkLst>
            <pc:docMk/>
            <pc:sldMk cId="608796113" sldId="278"/>
            <ac:spMk id="2" creationId="{9528DBD1-DB29-D44F-FD5A-3071BB37EF37}"/>
          </ac:spMkLst>
        </pc:spChg>
      </pc:sldChg>
      <pc:sldChg chg="del">
        <pc:chgData name="Pranav Mudigonda" userId="13da43498e74c373" providerId="LiveId" clId="{E528775C-BA95-4560-9B79-60A87D15CC69}" dt="2024-04-21T14:01:37.230" v="525" actId="47"/>
        <pc:sldMkLst>
          <pc:docMk/>
          <pc:sldMk cId="2241459136" sldId="279"/>
        </pc:sldMkLst>
      </pc:sldChg>
      <pc:sldChg chg="del">
        <pc:chgData name="Pranav Mudigonda" userId="13da43498e74c373" providerId="LiveId" clId="{E528775C-BA95-4560-9B79-60A87D15CC69}" dt="2024-04-21T14:01:38.512" v="526" actId="47"/>
        <pc:sldMkLst>
          <pc:docMk/>
          <pc:sldMk cId="334696707" sldId="280"/>
        </pc:sldMkLst>
      </pc:sldChg>
      <pc:sldChg chg="modSp modTransition setBg modAnim">
        <pc:chgData name="Pranav Mudigonda" userId="13da43498e74c373" providerId="LiveId" clId="{E528775C-BA95-4560-9B79-60A87D15CC69}" dt="2024-04-21T16:17:07.251" v="638"/>
        <pc:sldMkLst>
          <pc:docMk/>
          <pc:sldMk cId="103458723" sldId="281"/>
        </pc:sldMkLst>
        <pc:spChg chg="mod">
          <ac:chgData name="Pranav Mudigonda" userId="13da43498e74c373" providerId="LiveId" clId="{E528775C-BA95-4560-9B79-60A87D15CC69}" dt="2024-04-21T13:43:57.204" v="219" actId="20577"/>
          <ac:spMkLst>
            <pc:docMk/>
            <pc:sldMk cId="103458723" sldId="281"/>
            <ac:spMk id="2" creationId="{A95E2E6A-35EC-1B8E-0FD7-8C67870ACA64}"/>
          </ac:spMkLst>
        </pc:spChg>
        <pc:spChg chg="mod">
          <ac:chgData name="Pranav Mudigonda" userId="13da43498e74c373" providerId="LiveId" clId="{E528775C-BA95-4560-9B79-60A87D15CC69}" dt="2024-04-21T13:47:52.642" v="287" actId="403"/>
          <ac:spMkLst>
            <pc:docMk/>
            <pc:sldMk cId="103458723" sldId="281"/>
            <ac:spMk id="35" creationId="{EDBE6233-75E9-40D1-968F-58CA9AD0FF50}"/>
          </ac:spMkLst>
        </pc:spChg>
      </pc:sldChg>
      <pc:sldChg chg="del">
        <pc:chgData name="Pranav Mudigonda" userId="13da43498e74c373" providerId="LiveId" clId="{E528775C-BA95-4560-9B79-60A87D15CC69}" dt="2024-04-21T12:55:25.500" v="102" actId="2696"/>
        <pc:sldMkLst>
          <pc:docMk/>
          <pc:sldMk cId="636929804" sldId="282"/>
        </pc:sldMkLst>
      </pc:sldChg>
      <pc:sldChg chg="del">
        <pc:chgData name="Pranav Mudigonda" userId="13da43498e74c373" providerId="LiveId" clId="{E528775C-BA95-4560-9B79-60A87D15CC69}" dt="2024-04-21T14:01:39.888" v="528" actId="47"/>
        <pc:sldMkLst>
          <pc:docMk/>
          <pc:sldMk cId="1658164610" sldId="283"/>
        </pc:sldMkLst>
      </pc:sldChg>
      <pc:sldChg chg="del">
        <pc:chgData name="Pranav Mudigonda" userId="13da43498e74c373" providerId="LiveId" clId="{E528775C-BA95-4560-9B79-60A87D15CC69}" dt="2024-04-21T14:01:40.688" v="529" actId="47"/>
        <pc:sldMkLst>
          <pc:docMk/>
          <pc:sldMk cId="2403577982" sldId="284"/>
        </pc:sldMkLst>
      </pc:sldChg>
      <pc:sldChg chg="del">
        <pc:chgData name="Pranav Mudigonda" userId="13da43498e74c373" providerId="LiveId" clId="{E528775C-BA95-4560-9B79-60A87D15CC69}" dt="2024-04-21T14:01:41.807" v="530" actId="47"/>
        <pc:sldMkLst>
          <pc:docMk/>
          <pc:sldMk cId="2791821786" sldId="285"/>
        </pc:sldMkLst>
      </pc:sldChg>
      <pc:sldChg chg="addSp delSp modSp mod setBg delAnim modAnim">
        <pc:chgData name="Pranav Mudigonda" userId="13da43498e74c373" providerId="LiveId" clId="{E528775C-BA95-4560-9B79-60A87D15CC69}" dt="2024-04-21T16:48:14.939" v="694"/>
        <pc:sldMkLst>
          <pc:docMk/>
          <pc:sldMk cId="1014581911" sldId="286"/>
        </pc:sldMkLst>
        <pc:spChg chg="mod">
          <ac:chgData name="Pranav Mudigonda" userId="13da43498e74c373" providerId="LiveId" clId="{E528775C-BA95-4560-9B79-60A87D15CC69}" dt="2024-04-21T12:55:44.863" v="129" actId="20577"/>
          <ac:spMkLst>
            <pc:docMk/>
            <pc:sldMk cId="1014581911" sldId="286"/>
            <ac:spMk id="2" creationId="{8B27D9B3-B64F-656A-0D99-161A6C0F518F}"/>
          </ac:spMkLst>
        </pc:spChg>
        <pc:spChg chg="mod">
          <ac:chgData name="Pranav Mudigonda" userId="13da43498e74c373" providerId="LiveId" clId="{E528775C-BA95-4560-9B79-60A87D15CC69}" dt="2024-04-21T13:59:23.763" v="524" actId="1076"/>
          <ac:spMkLst>
            <pc:docMk/>
            <pc:sldMk cId="1014581911" sldId="286"/>
            <ac:spMk id="4" creationId="{038A8DC8-C36E-2E24-9387-A53790DEEE9F}"/>
          </ac:spMkLst>
        </pc:spChg>
        <pc:picChg chg="add mod">
          <ac:chgData name="Pranav Mudigonda" userId="13da43498e74c373" providerId="LiveId" clId="{E528775C-BA95-4560-9B79-60A87D15CC69}" dt="2024-04-21T12:55:47.365" v="130"/>
          <ac:picMkLst>
            <pc:docMk/>
            <pc:sldMk cId="1014581911" sldId="286"/>
            <ac:picMk id="3" creationId="{406103D4-3757-EB8C-5C66-83AC14E7EC8E}"/>
          </ac:picMkLst>
        </pc:picChg>
        <pc:picChg chg="del mod">
          <ac:chgData name="Pranav Mudigonda" userId="13da43498e74c373" providerId="LiveId" clId="{E528775C-BA95-4560-9B79-60A87D15CC69}" dt="2024-04-21T12:55:38.637" v="103" actId="21"/>
          <ac:picMkLst>
            <pc:docMk/>
            <pc:sldMk cId="1014581911" sldId="286"/>
            <ac:picMk id="6" creationId="{406103D4-3757-EB8C-5C66-83AC14E7EC8E}"/>
          </ac:picMkLst>
        </pc:picChg>
      </pc:sldChg>
      <pc:sldChg chg="addSp delSp modSp add mod ord setBg delAnim modAnim">
        <pc:chgData name="Pranav Mudigonda" userId="13da43498e74c373" providerId="LiveId" clId="{E528775C-BA95-4560-9B79-60A87D15CC69}" dt="2024-04-21T17:26:36.937" v="701"/>
        <pc:sldMkLst>
          <pc:docMk/>
          <pc:sldMk cId="1338198006" sldId="287"/>
        </pc:sldMkLst>
        <pc:spChg chg="del mod">
          <ac:chgData name="Pranav Mudigonda" userId="13da43498e74c373" providerId="LiveId" clId="{E528775C-BA95-4560-9B79-60A87D15CC69}" dt="2024-04-21T12:58:25.781" v="169" actId="478"/>
          <ac:spMkLst>
            <pc:docMk/>
            <pc:sldMk cId="1338198006" sldId="287"/>
            <ac:spMk id="2" creationId="{A95E2E6A-35EC-1B8E-0FD7-8C67870ACA64}"/>
          </ac:spMkLst>
        </pc:spChg>
        <pc:spChg chg="mod">
          <ac:chgData name="Pranav Mudigonda" userId="13da43498e74c373" providerId="LiveId" clId="{E528775C-BA95-4560-9B79-60A87D15CC69}" dt="2024-04-21T12:52:03.890" v="26" actId="6549"/>
          <ac:spMkLst>
            <pc:docMk/>
            <pc:sldMk cId="1338198006" sldId="287"/>
            <ac:spMk id="4" creationId="{BF8D1066-C728-239D-14DB-70D9274C56AD}"/>
          </ac:spMkLst>
        </pc:spChg>
        <pc:spChg chg="mod">
          <ac:chgData name="Pranav Mudigonda" userId="13da43498e74c373" providerId="LiveId" clId="{E528775C-BA95-4560-9B79-60A87D15CC69}" dt="2024-04-21T12:52:29.094" v="37" actId="6549"/>
          <ac:spMkLst>
            <pc:docMk/>
            <pc:sldMk cId="1338198006" sldId="287"/>
            <ac:spMk id="5" creationId="{82A09AE7-B2BB-4569-1A80-5F40479A2012}"/>
          </ac:spMkLst>
        </pc:spChg>
        <pc:spChg chg="mod">
          <ac:chgData name="Pranav Mudigonda" userId="13da43498e74c373" providerId="LiveId" clId="{E528775C-BA95-4560-9B79-60A87D15CC69}" dt="2024-04-21T12:52:53.760" v="46" actId="255"/>
          <ac:spMkLst>
            <pc:docMk/>
            <pc:sldMk cId="1338198006" sldId="287"/>
            <ac:spMk id="6" creationId="{8B618EC9-E142-CA5C-0FE5-5548BF5BCF73}"/>
          </ac:spMkLst>
        </pc:spChg>
        <pc:spChg chg="mod">
          <ac:chgData name="Pranav Mudigonda" userId="13da43498e74c373" providerId="LiveId" clId="{E528775C-BA95-4560-9B79-60A87D15CC69}" dt="2024-04-21T12:53:03.897" v="54" actId="20577"/>
          <ac:spMkLst>
            <pc:docMk/>
            <pc:sldMk cId="1338198006" sldId="287"/>
            <ac:spMk id="7" creationId="{167FBA13-3614-4437-D3B3-7C6CBB2BC610}"/>
          </ac:spMkLst>
        </pc:spChg>
        <pc:spChg chg="add mod">
          <ac:chgData name="Pranav Mudigonda" userId="13da43498e74c373" providerId="LiveId" clId="{E528775C-BA95-4560-9B79-60A87D15CC69}" dt="2024-04-21T13:55:09.290" v="489" actId="1076"/>
          <ac:spMkLst>
            <pc:docMk/>
            <pc:sldMk cId="1338198006" sldId="287"/>
            <ac:spMk id="9" creationId="{F40E3561-C713-7299-F4A2-EF1BA2BAC00A}"/>
          </ac:spMkLst>
        </pc:spChg>
        <pc:spChg chg="add mod">
          <ac:chgData name="Pranav Mudigonda" userId="13da43498e74c373" providerId="LiveId" clId="{E528775C-BA95-4560-9B79-60A87D15CC69}" dt="2024-04-21T13:55:09.290" v="489" actId="1076"/>
          <ac:spMkLst>
            <pc:docMk/>
            <pc:sldMk cId="1338198006" sldId="287"/>
            <ac:spMk id="10" creationId="{1E12D0D2-D4E9-3257-33E4-87F333DA3987}"/>
          </ac:spMkLst>
        </pc:spChg>
        <pc:spChg chg="add del mod">
          <ac:chgData name="Pranav Mudigonda" userId="13da43498e74c373" providerId="LiveId" clId="{E528775C-BA95-4560-9B79-60A87D15CC69}" dt="2024-04-21T13:49:49.599" v="302" actId="478"/>
          <ac:spMkLst>
            <pc:docMk/>
            <pc:sldMk cId="1338198006" sldId="287"/>
            <ac:spMk id="13" creationId="{095795D0-FE10-D9ED-A407-FEE005E36ED5}"/>
          </ac:spMkLst>
        </pc:spChg>
        <pc:spChg chg="add mod">
          <ac:chgData name="Pranav Mudigonda" userId="13da43498e74c373" providerId="LiveId" clId="{E528775C-BA95-4560-9B79-60A87D15CC69}" dt="2024-04-21T13:55:12.185" v="490" actId="1076"/>
          <ac:spMkLst>
            <pc:docMk/>
            <pc:sldMk cId="1338198006" sldId="287"/>
            <ac:spMk id="14" creationId="{C1391E31-C886-19D5-A70E-7CA063FF1FF8}"/>
          </ac:spMkLst>
        </pc:spChg>
        <pc:spChg chg="add mod">
          <ac:chgData name="Pranav Mudigonda" userId="13da43498e74c373" providerId="LiveId" clId="{E528775C-BA95-4560-9B79-60A87D15CC69}" dt="2024-04-21T13:55:09.290" v="489" actId="1076"/>
          <ac:spMkLst>
            <pc:docMk/>
            <pc:sldMk cId="1338198006" sldId="287"/>
            <ac:spMk id="15" creationId="{BECCE7ED-DE81-6EEF-357E-4A51E9517CB1}"/>
          </ac:spMkLst>
        </pc:spChg>
        <pc:spChg chg="add mod">
          <ac:chgData name="Pranav Mudigonda" userId="13da43498e74c373" providerId="LiveId" clId="{E528775C-BA95-4560-9B79-60A87D15CC69}" dt="2024-04-21T13:55:09.290" v="489" actId="1076"/>
          <ac:spMkLst>
            <pc:docMk/>
            <pc:sldMk cId="1338198006" sldId="287"/>
            <ac:spMk id="16" creationId="{7011EFA1-093E-B8DC-3452-F5E2DB8E94FC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18" creationId="{F930CD8E-E988-008A-059F-117F1D0ADA34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19" creationId="{6E3E1B6D-F6D2-9F8F-BBF0-7B3F957D13F1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20" creationId="{89C956E3-2181-2B41-FA23-A45BAEE97040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21" creationId="{C07DFA7F-EB8F-C89D-06DA-A7861BAC7C19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22" creationId="{2560F2C0-A342-1AE8-655A-E21B768399DA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23" creationId="{70BC291F-5F87-D338-8548-098395A78B32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24" creationId="{AE6CD02A-DAFF-7BD8-8A8F-7DC639D7E521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25" creationId="{895BE52D-A08A-8F51-131D-787A7AF20ECB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26" creationId="{0FEF1252-C387-A3F2-1CF9-DAF218B232EE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27" creationId="{F9C90378-CB80-CB90-813C-D482FC974DE7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28" creationId="{5211A686-8F42-EDE8-178C-A1D6A2B93CC7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29" creationId="{2DCBBE48-4494-FBC2-92BE-AF41102348AB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30" creationId="{7D3BC76E-9DC9-766E-3605-96363E629BC6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31" creationId="{E6F32042-390F-B14F-F87E-3D8F343A8FB1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32" creationId="{4FFD6F9C-FFC4-31D7-822E-37786CC8ACF0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33" creationId="{ADDEE2C5-5E59-5B41-6F34-1AD79118FAA6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34" creationId="{E9FAB094-BDE8-643B-12C3-DAD4BF4FF176}"/>
          </ac:spMkLst>
        </pc:spChg>
        <pc:spChg chg="del">
          <ac:chgData name="Pranav Mudigonda" userId="13da43498e74c373" providerId="LiveId" clId="{E528775C-BA95-4560-9B79-60A87D15CC69}" dt="2024-04-21T12:49:35.685" v="5" actId="478"/>
          <ac:spMkLst>
            <pc:docMk/>
            <pc:sldMk cId="1338198006" sldId="287"/>
            <ac:spMk id="35" creationId="{EDBE6233-75E9-40D1-968F-58CA9AD0FF50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36" creationId="{1D90BEEC-9B6A-69A8-08DD-B76497DE1A3C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37" creationId="{C45A305E-0670-0FDE-22FA-351E41D0BAA9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38" creationId="{D372B368-4A09-3BA0-F286-624F1F99CA52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39" creationId="{31E7DCEF-856A-D48E-3B09-DF2AA91B6DE6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40" creationId="{C4C01F2A-00CE-6FF0-0475-BA8996A21DFB}"/>
          </ac:spMkLst>
        </pc:spChg>
        <pc:spChg chg="mod">
          <ac:chgData name="Pranav Mudigonda" userId="13da43498e74c373" providerId="LiveId" clId="{E528775C-BA95-4560-9B79-60A87D15CC69}" dt="2024-04-21T13:53:05.356" v="349" actId="208"/>
          <ac:spMkLst>
            <pc:docMk/>
            <pc:sldMk cId="1338198006" sldId="287"/>
            <ac:spMk id="41" creationId="{10B64D10-7439-5D50-CA3B-B65ED3800E76}"/>
          </ac:spMkLst>
        </pc:spChg>
        <pc:spChg chg="mod">
          <ac:chgData name="Pranav Mudigonda" userId="13da43498e74c373" providerId="LiveId" clId="{E528775C-BA95-4560-9B79-60A87D15CC69}" dt="2024-04-21T13:52:13.189" v="340"/>
          <ac:spMkLst>
            <pc:docMk/>
            <pc:sldMk cId="1338198006" sldId="287"/>
            <ac:spMk id="43" creationId="{B0F99CFF-D40B-2D92-3EA4-AA7D5195DFE0}"/>
          </ac:spMkLst>
        </pc:spChg>
        <pc:spChg chg="mod">
          <ac:chgData name="Pranav Mudigonda" userId="13da43498e74c373" providerId="LiveId" clId="{E528775C-BA95-4560-9B79-60A87D15CC69}" dt="2024-04-21T13:52:13.189" v="340"/>
          <ac:spMkLst>
            <pc:docMk/>
            <pc:sldMk cId="1338198006" sldId="287"/>
            <ac:spMk id="44" creationId="{BA5F7E35-8DF1-C5AF-E675-58A6C11F7258}"/>
          </ac:spMkLst>
        </pc:spChg>
        <pc:spChg chg="mod">
          <ac:chgData name="Pranav Mudigonda" userId="13da43498e74c373" providerId="LiveId" clId="{E528775C-BA95-4560-9B79-60A87D15CC69}" dt="2024-04-21T13:52:13.189" v="340"/>
          <ac:spMkLst>
            <pc:docMk/>
            <pc:sldMk cId="1338198006" sldId="287"/>
            <ac:spMk id="45" creationId="{9AFC959E-0216-A875-F082-235B950B7B4C}"/>
          </ac:spMkLst>
        </pc:spChg>
        <pc:spChg chg="mod">
          <ac:chgData name="Pranav Mudigonda" userId="13da43498e74c373" providerId="LiveId" clId="{E528775C-BA95-4560-9B79-60A87D15CC69}" dt="2024-04-21T13:52:13.189" v="340"/>
          <ac:spMkLst>
            <pc:docMk/>
            <pc:sldMk cId="1338198006" sldId="287"/>
            <ac:spMk id="46" creationId="{F75DADE7-D420-2DC2-0390-BA4AE003FF30}"/>
          </ac:spMkLst>
        </pc:spChg>
        <pc:grpChg chg="add mod">
          <ac:chgData name="Pranav Mudigonda" userId="13da43498e74c373" providerId="LiveId" clId="{E528775C-BA95-4560-9B79-60A87D15CC69}" dt="2024-04-21T13:55:09.290" v="489" actId="1076"/>
          <ac:grpSpMkLst>
            <pc:docMk/>
            <pc:sldMk cId="1338198006" sldId="287"/>
            <ac:grpSpMk id="3" creationId="{62C59BAD-65F2-B61B-68DC-4E6725B89496}"/>
          </ac:grpSpMkLst>
        </pc:grpChg>
        <pc:grpChg chg="add mod">
          <ac:chgData name="Pranav Mudigonda" userId="13da43498e74c373" providerId="LiveId" clId="{E528775C-BA95-4560-9B79-60A87D15CC69}" dt="2024-04-21T13:55:09.290" v="489" actId="1076"/>
          <ac:grpSpMkLst>
            <pc:docMk/>
            <pc:sldMk cId="1338198006" sldId="287"/>
            <ac:grpSpMk id="17" creationId="{8444C9D1-D825-D3C8-3386-16B75713F833}"/>
          </ac:grpSpMkLst>
        </pc:grpChg>
        <pc:grpChg chg="add mod">
          <ac:chgData name="Pranav Mudigonda" userId="13da43498e74c373" providerId="LiveId" clId="{E528775C-BA95-4560-9B79-60A87D15CC69}" dt="2024-04-21T13:55:09.290" v="489" actId="1076"/>
          <ac:grpSpMkLst>
            <pc:docMk/>
            <pc:sldMk cId="1338198006" sldId="287"/>
            <ac:grpSpMk id="42" creationId="{C0794B90-1483-DC83-8A97-302794659E9F}"/>
          </ac:grpSpMkLst>
        </pc:grpChg>
      </pc:sldChg>
      <pc:sldChg chg="modSp add mod setBg modAnim">
        <pc:chgData name="Pranav Mudigonda" userId="13da43498e74c373" providerId="LiveId" clId="{E528775C-BA95-4560-9B79-60A87D15CC69}" dt="2024-04-21T16:49:03.332" v="696" actId="1076"/>
        <pc:sldMkLst>
          <pc:docMk/>
          <pc:sldMk cId="1624017318" sldId="288"/>
        </pc:sldMkLst>
        <pc:spChg chg="mod">
          <ac:chgData name="Pranav Mudigonda" userId="13da43498e74c373" providerId="LiveId" clId="{E528775C-BA95-4560-9B79-60A87D15CC69}" dt="2024-04-21T16:49:03.332" v="696" actId="1076"/>
          <ac:spMkLst>
            <pc:docMk/>
            <pc:sldMk cId="1624017318" sldId="288"/>
            <ac:spMk id="2" creationId="{0A32731C-311B-46F7-A865-6C3AF6B09A47}"/>
          </ac:spMkLst>
        </pc:spChg>
        <pc:spChg chg="mod">
          <ac:chgData name="Pranav Mudigonda" userId="13da43498e74c373" providerId="LiveId" clId="{E528775C-BA95-4560-9B79-60A87D15CC69}" dt="2024-04-21T16:22:13.397" v="686" actId="27636"/>
          <ac:spMkLst>
            <pc:docMk/>
            <pc:sldMk cId="1624017318" sldId="288"/>
            <ac:spMk id="3" creationId="{9D5232F9-FD00-464A-9F17-619C91AEF8F3}"/>
          </ac:spMkLst>
        </pc:spChg>
      </pc:sldChg>
      <pc:sldChg chg="add del ord">
        <pc:chgData name="Pranav Mudigonda" userId="13da43498e74c373" providerId="LiveId" clId="{E528775C-BA95-4560-9B79-60A87D15CC69}" dt="2024-04-21T16:16:26.467" v="631" actId="47"/>
        <pc:sldMkLst>
          <pc:docMk/>
          <pc:sldMk cId="156047549" sldId="289"/>
        </pc:sldMkLst>
      </pc:sldChg>
      <pc:sldChg chg="modSp add mod ord setBg">
        <pc:chgData name="Pranav Mudigonda" userId="13da43498e74c373" providerId="LiveId" clId="{E528775C-BA95-4560-9B79-60A87D15CC69}" dt="2024-04-21T16:17:37.704" v="651" actId="20577"/>
        <pc:sldMkLst>
          <pc:docMk/>
          <pc:sldMk cId="1994388326" sldId="289"/>
        </pc:sldMkLst>
        <pc:spChg chg="mod">
          <ac:chgData name="Pranav Mudigonda" userId="13da43498e74c373" providerId="LiveId" clId="{E528775C-BA95-4560-9B79-60A87D15CC69}" dt="2024-04-21T16:17:37.704" v="651" actId="20577"/>
          <ac:spMkLst>
            <pc:docMk/>
            <pc:sldMk cId="1994388326" sldId="289"/>
            <ac:spMk id="2" creationId="{9528DBD1-DB29-D44F-FD5A-3071BB37EF3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5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01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54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32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Hotel Database Management System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Hotel Database Management System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Hotel Database Management System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Hotel Database Management System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Hotel Database Management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Hotel Database Management System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Hotel Database Management System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Hotel Database Management System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Hotel Database Management System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Hotel Database Management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0096" y="5277679"/>
            <a:ext cx="8872330" cy="1282148"/>
          </a:xfrm>
        </p:spPr>
        <p:txBody>
          <a:bodyPr anchor="ctr"/>
          <a:lstStyle/>
          <a:p>
            <a:r>
              <a:rPr lang="en-US" sz="4800" dirty="0"/>
              <a:t>HOTEL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1606771"/>
            <a:ext cx="4179570" cy="1524735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659" y="3315282"/>
            <a:ext cx="5414682" cy="285018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Pranav Mudigonda (AP22110010765)</a:t>
            </a:r>
          </a:p>
          <a:p>
            <a:pPr algn="ctr"/>
            <a:r>
              <a:rPr lang="en-US" dirty="0" err="1"/>
              <a:t>Sathvik</a:t>
            </a:r>
            <a:r>
              <a:rPr lang="en-US" dirty="0"/>
              <a:t> </a:t>
            </a:r>
            <a:r>
              <a:rPr lang="en-US" dirty="0" err="1"/>
              <a:t>Inguva</a:t>
            </a:r>
            <a:r>
              <a:rPr lang="en-US" dirty="0"/>
              <a:t> (AP22110010748)</a:t>
            </a:r>
          </a:p>
          <a:p>
            <a:pPr algn="ctr"/>
            <a:r>
              <a:rPr lang="en-US" dirty="0" err="1"/>
              <a:t>Chaturya</a:t>
            </a:r>
            <a:r>
              <a:rPr lang="en-US" dirty="0"/>
              <a:t> </a:t>
            </a:r>
            <a:r>
              <a:rPr lang="en-US" dirty="0" err="1"/>
              <a:t>Lavudu</a:t>
            </a:r>
            <a:r>
              <a:rPr lang="en-US" dirty="0"/>
              <a:t> (AP2211001033)</a:t>
            </a:r>
          </a:p>
          <a:p>
            <a:pPr algn="ctr"/>
            <a:r>
              <a:rPr lang="en-US" dirty="0" err="1"/>
              <a:t>Poojitha</a:t>
            </a:r>
            <a:r>
              <a:rPr lang="en-US" dirty="0"/>
              <a:t> Naga Sai </a:t>
            </a:r>
            <a:r>
              <a:rPr lang="en-US" dirty="0" err="1"/>
              <a:t>Repalle</a:t>
            </a:r>
            <a:r>
              <a:rPr lang="en-US" dirty="0"/>
              <a:t> (AP22110010775)</a:t>
            </a:r>
          </a:p>
          <a:p>
            <a:pPr algn="ctr"/>
            <a:r>
              <a:rPr lang="en-US" dirty="0"/>
              <a:t>Himanish </a:t>
            </a:r>
            <a:r>
              <a:rPr lang="en-US" dirty="0" err="1"/>
              <a:t>Koneru</a:t>
            </a:r>
            <a:r>
              <a:rPr lang="en-US" dirty="0"/>
              <a:t> (AP22110010735)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3258378" cy="3269589"/>
          </a:xfrm>
        </p:spPr>
        <p:txBody>
          <a:bodyPr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 dirty="0"/>
              <a:t>Introduction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 dirty="0"/>
              <a:t>Methodology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 dirty="0"/>
              <a:t>Table and Relations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 dirty="0"/>
              <a:t>Conclusion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sz="2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5A791-1840-E251-991C-4560D222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Hotel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b="0" dirty="0"/>
              <a:t>The main objective of this project is to create a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Database Management System</a:t>
            </a:r>
            <a:r>
              <a:rPr lang="en-US" b="0" dirty="0"/>
              <a:t> for a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Hotel.</a:t>
            </a:r>
          </a:p>
          <a:p>
            <a:r>
              <a:rPr lang="en-US" b="0" dirty="0"/>
              <a:t>This project is based on MySQL queries, triggers and pre-defined </a:t>
            </a:r>
            <a:r>
              <a:rPr lang="en-US" b="0"/>
              <a:t>procedures.</a:t>
            </a: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35E0-8158-A0B7-9C1F-6AF98851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Hotel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" name="Google Shape;250;p28">
            <a:extLst>
              <a:ext uri="{FF2B5EF4-FFF2-40B4-BE49-F238E27FC236}">
                <a16:creationId xmlns:a16="http://schemas.microsoft.com/office/drawing/2014/main" id="{62C59BAD-65F2-B61B-68DC-4E6725B89496}"/>
              </a:ext>
            </a:extLst>
          </p:cNvPr>
          <p:cNvGrpSpPr/>
          <p:nvPr/>
        </p:nvGrpSpPr>
        <p:grpSpPr>
          <a:xfrm>
            <a:off x="1402709" y="1158742"/>
            <a:ext cx="4271950" cy="4256550"/>
            <a:chOff x="3618600" y="537300"/>
            <a:chExt cx="4271950" cy="4256550"/>
          </a:xfrm>
        </p:grpSpPr>
        <p:sp>
          <p:nvSpPr>
            <p:cNvPr id="4" name="Google Shape;251;p28">
              <a:extLst>
                <a:ext uri="{FF2B5EF4-FFF2-40B4-BE49-F238E27FC236}">
                  <a16:creationId xmlns:a16="http://schemas.microsoft.com/office/drawing/2014/main" id="{BF8D1066-C728-239D-14DB-70D9274C56AD}"/>
                </a:ext>
              </a:extLst>
            </p:cNvPr>
            <p:cNvSpPr/>
            <p:nvPr/>
          </p:nvSpPr>
          <p:spPr>
            <a:xfrm>
              <a:off x="3680275" y="537300"/>
              <a:ext cx="1906800" cy="1906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ROOMS</a:t>
              </a:r>
              <a:endParaRPr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" name="Google Shape;252;p28">
              <a:extLst>
                <a:ext uri="{FF2B5EF4-FFF2-40B4-BE49-F238E27FC236}">
                  <a16:creationId xmlns:a16="http://schemas.microsoft.com/office/drawing/2014/main" id="{82A09AE7-B2BB-4569-1A80-5F40479A2012}"/>
                </a:ext>
              </a:extLst>
            </p:cNvPr>
            <p:cNvSpPr/>
            <p:nvPr/>
          </p:nvSpPr>
          <p:spPr>
            <a:xfrm>
              <a:off x="5983750" y="537300"/>
              <a:ext cx="1906800" cy="19068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latin typeface="Nunito Sans"/>
                  <a:ea typeface="Nunito Sans"/>
                  <a:cs typeface="Nunito Sans"/>
                  <a:sym typeface="Nunito Sans"/>
                </a:rPr>
                <a:t>BOOKINGS</a:t>
              </a:r>
              <a:endParaRPr sz="1600" dirty="0"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6" name="Google Shape;253;p28">
              <a:extLst>
                <a:ext uri="{FF2B5EF4-FFF2-40B4-BE49-F238E27FC236}">
                  <a16:creationId xmlns:a16="http://schemas.microsoft.com/office/drawing/2014/main" id="{8B618EC9-E142-CA5C-0FE5-5548BF5BCF73}"/>
                </a:ext>
              </a:extLst>
            </p:cNvPr>
            <p:cNvSpPr/>
            <p:nvPr/>
          </p:nvSpPr>
          <p:spPr>
            <a:xfrm>
              <a:off x="3618600" y="2887050"/>
              <a:ext cx="1906800" cy="1906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latin typeface="Nunito Sans"/>
                  <a:ea typeface="Nunito Sans"/>
                  <a:cs typeface="Nunito Sans"/>
                  <a:sym typeface="Nunito Sans"/>
                </a:rPr>
                <a:t>EMPLOYEES</a:t>
              </a:r>
              <a:endParaRPr sz="1500" dirty="0"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7" name="Google Shape;254;p28">
              <a:extLst>
                <a:ext uri="{FF2B5EF4-FFF2-40B4-BE49-F238E27FC236}">
                  <a16:creationId xmlns:a16="http://schemas.microsoft.com/office/drawing/2014/main" id="{167FBA13-3614-4437-D3B3-7C6CBB2BC610}"/>
                </a:ext>
              </a:extLst>
            </p:cNvPr>
            <p:cNvSpPr/>
            <p:nvPr/>
          </p:nvSpPr>
          <p:spPr>
            <a:xfrm>
              <a:off x="5983750" y="2887050"/>
              <a:ext cx="1906800" cy="1906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6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GUESTS</a:t>
              </a:r>
              <a:endParaRPr sz="16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9" name="Google Shape;255;p28">
            <a:extLst>
              <a:ext uri="{FF2B5EF4-FFF2-40B4-BE49-F238E27FC236}">
                <a16:creationId xmlns:a16="http://schemas.microsoft.com/office/drawing/2014/main" id="{F40E3561-C713-7299-F4A2-EF1BA2BAC00A}"/>
              </a:ext>
            </a:extLst>
          </p:cNvPr>
          <p:cNvSpPr/>
          <p:nvPr/>
        </p:nvSpPr>
        <p:spPr>
          <a:xfrm>
            <a:off x="2534151" y="2233717"/>
            <a:ext cx="2106600" cy="210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HOTEL</a:t>
            </a:r>
            <a:endParaRPr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" name="Google Shape;256;p28">
            <a:extLst>
              <a:ext uri="{FF2B5EF4-FFF2-40B4-BE49-F238E27FC236}">
                <a16:creationId xmlns:a16="http://schemas.microsoft.com/office/drawing/2014/main" id="{1E12D0D2-D4E9-3257-33E4-87F333DA3987}"/>
              </a:ext>
            </a:extLst>
          </p:cNvPr>
          <p:cNvSpPr/>
          <p:nvPr/>
        </p:nvSpPr>
        <p:spPr>
          <a:xfrm>
            <a:off x="2673026" y="2366842"/>
            <a:ext cx="1829100" cy="18291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743AD5E-8BD6-522B-F9B0-78F2102F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Hotel Database Management System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391E31-C886-19D5-A70E-7CA063FF1FF8}"/>
              </a:ext>
            </a:extLst>
          </p:cNvPr>
          <p:cNvSpPr txBox="1"/>
          <p:nvPr/>
        </p:nvSpPr>
        <p:spPr>
          <a:xfrm>
            <a:off x="7605710" y="1158742"/>
            <a:ext cx="4149949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A Hotel consists of wide areas to manage. We tried to include the main areas for a hotel management system in this project. This is just a prototype and can be developed according to the requirements of the Hotel Management and Staff</a:t>
            </a:r>
          </a:p>
          <a:p>
            <a:pPr algn="r"/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Google Shape;639;p43">
            <a:extLst>
              <a:ext uri="{FF2B5EF4-FFF2-40B4-BE49-F238E27FC236}">
                <a16:creationId xmlns:a16="http://schemas.microsoft.com/office/drawing/2014/main" id="{BECCE7ED-DE81-6EEF-357E-4A51E9517CB1}"/>
              </a:ext>
            </a:extLst>
          </p:cNvPr>
          <p:cNvSpPr/>
          <p:nvPr/>
        </p:nvSpPr>
        <p:spPr>
          <a:xfrm>
            <a:off x="2195920" y="40025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tx1"/>
          </a:solidFill>
          <a:ln w="12175" cap="rnd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31;p43">
            <a:extLst>
              <a:ext uri="{FF2B5EF4-FFF2-40B4-BE49-F238E27FC236}">
                <a16:creationId xmlns:a16="http://schemas.microsoft.com/office/drawing/2014/main" id="{7011EFA1-093E-B8DC-3452-F5E2DB8E94FC}"/>
              </a:ext>
            </a:extLst>
          </p:cNvPr>
          <p:cNvSpPr/>
          <p:nvPr/>
        </p:nvSpPr>
        <p:spPr>
          <a:xfrm>
            <a:off x="2213602" y="1527857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270;p28">
            <a:extLst>
              <a:ext uri="{FF2B5EF4-FFF2-40B4-BE49-F238E27FC236}">
                <a16:creationId xmlns:a16="http://schemas.microsoft.com/office/drawing/2014/main" id="{8444C9D1-D825-D3C8-3386-16B75713F833}"/>
              </a:ext>
            </a:extLst>
          </p:cNvPr>
          <p:cNvGrpSpPr/>
          <p:nvPr/>
        </p:nvGrpSpPr>
        <p:grpSpPr>
          <a:xfrm>
            <a:off x="4564615" y="1578710"/>
            <a:ext cx="332670" cy="332670"/>
            <a:chOff x="6649150" y="309350"/>
            <a:chExt cx="395800" cy="395800"/>
          </a:xfrm>
        </p:grpSpPr>
        <p:sp>
          <p:nvSpPr>
            <p:cNvPr id="18" name="Google Shape;271;p28">
              <a:extLst>
                <a:ext uri="{FF2B5EF4-FFF2-40B4-BE49-F238E27FC236}">
                  <a16:creationId xmlns:a16="http://schemas.microsoft.com/office/drawing/2014/main" id="{F930CD8E-E988-008A-059F-117F1D0ADA34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2;p28">
              <a:extLst>
                <a:ext uri="{FF2B5EF4-FFF2-40B4-BE49-F238E27FC236}">
                  <a16:creationId xmlns:a16="http://schemas.microsoft.com/office/drawing/2014/main" id="{6E3E1B6D-F6D2-9F8F-BBF0-7B3F957D13F1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3;p28">
              <a:extLst>
                <a:ext uri="{FF2B5EF4-FFF2-40B4-BE49-F238E27FC236}">
                  <a16:creationId xmlns:a16="http://schemas.microsoft.com/office/drawing/2014/main" id="{89C956E3-2181-2B41-FA23-A45BAEE97040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4;p28">
              <a:extLst>
                <a:ext uri="{FF2B5EF4-FFF2-40B4-BE49-F238E27FC236}">
                  <a16:creationId xmlns:a16="http://schemas.microsoft.com/office/drawing/2014/main" id="{C07DFA7F-EB8F-C89D-06DA-A7861BAC7C19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;p28">
              <a:extLst>
                <a:ext uri="{FF2B5EF4-FFF2-40B4-BE49-F238E27FC236}">
                  <a16:creationId xmlns:a16="http://schemas.microsoft.com/office/drawing/2014/main" id="{2560F2C0-A342-1AE8-655A-E21B768399DA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6;p28">
              <a:extLst>
                <a:ext uri="{FF2B5EF4-FFF2-40B4-BE49-F238E27FC236}">
                  <a16:creationId xmlns:a16="http://schemas.microsoft.com/office/drawing/2014/main" id="{70BC291F-5F87-D338-8548-098395A78B32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7;p28">
              <a:extLst>
                <a:ext uri="{FF2B5EF4-FFF2-40B4-BE49-F238E27FC236}">
                  <a16:creationId xmlns:a16="http://schemas.microsoft.com/office/drawing/2014/main" id="{AE6CD02A-DAFF-7BD8-8A8F-7DC639D7E521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8;p28">
              <a:extLst>
                <a:ext uri="{FF2B5EF4-FFF2-40B4-BE49-F238E27FC236}">
                  <a16:creationId xmlns:a16="http://schemas.microsoft.com/office/drawing/2014/main" id="{895BE52D-A08A-8F51-131D-787A7AF20ECB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9;p28">
              <a:extLst>
                <a:ext uri="{FF2B5EF4-FFF2-40B4-BE49-F238E27FC236}">
                  <a16:creationId xmlns:a16="http://schemas.microsoft.com/office/drawing/2014/main" id="{0FEF1252-C387-A3F2-1CF9-DAF218B232EE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0;p28">
              <a:extLst>
                <a:ext uri="{FF2B5EF4-FFF2-40B4-BE49-F238E27FC236}">
                  <a16:creationId xmlns:a16="http://schemas.microsoft.com/office/drawing/2014/main" id="{F9C90378-CB80-CB90-813C-D482FC974DE7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1;p28">
              <a:extLst>
                <a:ext uri="{FF2B5EF4-FFF2-40B4-BE49-F238E27FC236}">
                  <a16:creationId xmlns:a16="http://schemas.microsoft.com/office/drawing/2014/main" id="{5211A686-8F42-EDE8-178C-A1D6A2B93CC7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2;p28">
              <a:extLst>
                <a:ext uri="{FF2B5EF4-FFF2-40B4-BE49-F238E27FC236}">
                  <a16:creationId xmlns:a16="http://schemas.microsoft.com/office/drawing/2014/main" id="{2DCBBE48-4494-FBC2-92BE-AF41102348AB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3;p28">
              <a:extLst>
                <a:ext uri="{FF2B5EF4-FFF2-40B4-BE49-F238E27FC236}">
                  <a16:creationId xmlns:a16="http://schemas.microsoft.com/office/drawing/2014/main" id="{7D3BC76E-9DC9-766E-3605-96363E629BC6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4;p28">
              <a:extLst>
                <a:ext uri="{FF2B5EF4-FFF2-40B4-BE49-F238E27FC236}">
                  <a16:creationId xmlns:a16="http://schemas.microsoft.com/office/drawing/2014/main" id="{E6F32042-390F-B14F-F87E-3D8F343A8FB1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5;p28">
              <a:extLst>
                <a:ext uri="{FF2B5EF4-FFF2-40B4-BE49-F238E27FC236}">
                  <a16:creationId xmlns:a16="http://schemas.microsoft.com/office/drawing/2014/main" id="{4FFD6F9C-FFC4-31D7-822E-37786CC8ACF0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6;p28">
              <a:extLst>
                <a:ext uri="{FF2B5EF4-FFF2-40B4-BE49-F238E27FC236}">
                  <a16:creationId xmlns:a16="http://schemas.microsoft.com/office/drawing/2014/main" id="{ADDEE2C5-5E59-5B41-6F34-1AD79118FAA6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7;p28">
              <a:extLst>
                <a:ext uri="{FF2B5EF4-FFF2-40B4-BE49-F238E27FC236}">
                  <a16:creationId xmlns:a16="http://schemas.microsoft.com/office/drawing/2014/main" id="{E9FAB094-BDE8-643B-12C3-DAD4BF4FF176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8;p28">
              <a:extLst>
                <a:ext uri="{FF2B5EF4-FFF2-40B4-BE49-F238E27FC236}">
                  <a16:creationId xmlns:a16="http://schemas.microsoft.com/office/drawing/2014/main" id="{1D90BEEC-9B6A-69A8-08DD-B76497DE1A3C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9;p28">
              <a:extLst>
                <a:ext uri="{FF2B5EF4-FFF2-40B4-BE49-F238E27FC236}">
                  <a16:creationId xmlns:a16="http://schemas.microsoft.com/office/drawing/2014/main" id="{C45A305E-0670-0FDE-22FA-351E41D0BAA9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0;p28">
              <a:extLst>
                <a:ext uri="{FF2B5EF4-FFF2-40B4-BE49-F238E27FC236}">
                  <a16:creationId xmlns:a16="http://schemas.microsoft.com/office/drawing/2014/main" id="{D372B368-4A09-3BA0-F286-624F1F99CA52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1;p28">
              <a:extLst>
                <a:ext uri="{FF2B5EF4-FFF2-40B4-BE49-F238E27FC236}">
                  <a16:creationId xmlns:a16="http://schemas.microsoft.com/office/drawing/2014/main" id="{31E7DCEF-856A-D48E-3B09-DF2AA91B6DE6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2;p28">
              <a:extLst>
                <a:ext uri="{FF2B5EF4-FFF2-40B4-BE49-F238E27FC236}">
                  <a16:creationId xmlns:a16="http://schemas.microsoft.com/office/drawing/2014/main" id="{C4C01F2A-00CE-6FF0-0475-BA8996A21DFB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3;p28">
              <a:extLst>
                <a:ext uri="{FF2B5EF4-FFF2-40B4-BE49-F238E27FC236}">
                  <a16:creationId xmlns:a16="http://schemas.microsoft.com/office/drawing/2014/main" id="{10B64D10-7439-5D50-CA3B-B65ED3800E76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615;p43">
            <a:extLst>
              <a:ext uri="{FF2B5EF4-FFF2-40B4-BE49-F238E27FC236}">
                <a16:creationId xmlns:a16="http://schemas.microsoft.com/office/drawing/2014/main" id="{C0794B90-1483-DC83-8A97-302794659E9F}"/>
              </a:ext>
            </a:extLst>
          </p:cNvPr>
          <p:cNvGrpSpPr/>
          <p:nvPr/>
        </p:nvGrpSpPr>
        <p:grpSpPr>
          <a:xfrm>
            <a:off x="4585081" y="4019939"/>
            <a:ext cx="320378" cy="320378"/>
            <a:chOff x="1278900" y="2333250"/>
            <a:chExt cx="381175" cy="381175"/>
          </a:xfrm>
        </p:grpSpPr>
        <p:sp>
          <p:nvSpPr>
            <p:cNvPr id="43" name="Google Shape;616;p43">
              <a:extLst>
                <a:ext uri="{FF2B5EF4-FFF2-40B4-BE49-F238E27FC236}">
                  <a16:creationId xmlns:a16="http://schemas.microsoft.com/office/drawing/2014/main" id="{B0F99CFF-D40B-2D92-3EA4-AA7D5195DFE0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7;p43">
              <a:extLst>
                <a:ext uri="{FF2B5EF4-FFF2-40B4-BE49-F238E27FC236}">
                  <a16:creationId xmlns:a16="http://schemas.microsoft.com/office/drawing/2014/main" id="{BA5F7E35-8DF1-C5AF-E675-58A6C11F7258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8;p43">
              <a:extLst>
                <a:ext uri="{FF2B5EF4-FFF2-40B4-BE49-F238E27FC236}">
                  <a16:creationId xmlns:a16="http://schemas.microsoft.com/office/drawing/2014/main" id="{9AFC959E-0216-A875-F082-235B950B7B4C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9;p43">
              <a:extLst>
                <a:ext uri="{FF2B5EF4-FFF2-40B4-BE49-F238E27FC236}">
                  <a16:creationId xmlns:a16="http://schemas.microsoft.com/office/drawing/2014/main" id="{F75DADE7-D420-2DC2-0390-BA4AE003FF30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81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388" y="1535889"/>
            <a:ext cx="6043109" cy="3377354"/>
          </a:xfrm>
        </p:spPr>
        <p:txBody>
          <a:bodyPr/>
          <a:lstStyle/>
          <a:p>
            <a:pPr algn="r"/>
            <a:r>
              <a:rPr lang="en-US" sz="44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99438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455681"/>
            <a:ext cx="7288282" cy="212117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b="0" dirty="0"/>
              <a:t>The hotel management system project follows a structured methodology encompassing requirements analysis, database design, implementation, testing, and deployment. It involves defining entities and relationships, designing a normalized database schema, selecting appropriate technologies, iterative development with testing, and deploying a scalable and secure system to efficiently manage hotel operations.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35E0-8158-A0B7-9C1F-6AF98851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Hotel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62401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388" y="1535889"/>
            <a:ext cx="6043109" cy="3377354"/>
          </a:xfrm>
        </p:spPr>
        <p:txBody>
          <a:bodyPr/>
          <a:lstStyle/>
          <a:p>
            <a:pPr algn="r"/>
            <a:r>
              <a:rPr lang="en-US" sz="4400" dirty="0"/>
              <a:t>TABLES AND RELATIONS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46" y="2538570"/>
            <a:ext cx="9953308" cy="178086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TABLES AND RELATIONS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103D4-3757-EB8C-5C66-83AC14E7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A8DC8-C36E-2E24-9387-A53790DEEE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97523" y="6502212"/>
            <a:ext cx="3819228" cy="365125"/>
          </a:xfrm>
        </p:spPr>
        <p:txBody>
          <a:bodyPr/>
          <a:lstStyle/>
          <a:p>
            <a:r>
              <a:rPr lang="en-US" dirty="0"/>
              <a:t>Hotel Database Management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F357D-0E0E-5947-9294-F0DFD6452C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pPr marL="114300" lvl="0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US" sz="2800" dirty="0"/>
              <a:t>CONCLUSION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650961"/>
            <a:ext cx="8420100" cy="3785698"/>
          </a:xfrm>
        </p:spPr>
        <p:txBody>
          <a:bodyPr>
            <a:normAutofit/>
          </a:bodyPr>
          <a:lstStyle/>
          <a:p>
            <a:r>
              <a:rPr lang="en-US" sz="2000" dirty="0"/>
              <a:t>In summary, implementing a Hotel Database Management System using MySQL revolutionizes hotel operations.</a:t>
            </a:r>
          </a:p>
          <a:p>
            <a:r>
              <a:rPr lang="en-US" sz="2000" dirty="0"/>
              <a:t>By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automating bookings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personalizing guest services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enabling data-driven decisions</a:t>
            </a:r>
            <a:r>
              <a:rPr lang="en-US" sz="2000" dirty="0"/>
              <a:t>, the system optimizes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resource allocation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enhances security</a:t>
            </a:r>
            <a:r>
              <a:rPr lang="en-US" sz="2000" dirty="0"/>
              <a:t>. This modernization boosts guest satisfaction and drives revenue growth, ensuring our hotel remains competitive and successful.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2296F-4B75-086E-BF3B-3BB9B1F7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Hotel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build="p"/>
    </p:bldLst>
  </p:timing>
</p:sld>
</file>

<file path=ppt/theme/theme1.xml><?xml version="1.0" encoding="utf-8"?>
<a:theme xmlns:a="http://schemas.openxmlformats.org/drawingml/2006/main" name="Custo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CF080B7-0402-4C40-AE49-B29D0B04F1C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521</TotalTime>
  <Words>282</Words>
  <Application>Microsoft Office PowerPoint</Application>
  <PresentationFormat>Widescreen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Nunito Sans</vt:lpstr>
      <vt:lpstr>Tenorite</vt:lpstr>
      <vt:lpstr>Custom</vt:lpstr>
      <vt:lpstr>HOTEL MANAGEMENT SYSTEM</vt:lpstr>
      <vt:lpstr>Contents</vt:lpstr>
      <vt:lpstr>Introduction</vt:lpstr>
      <vt:lpstr>PowerPoint Presentation</vt:lpstr>
      <vt:lpstr>methodology</vt:lpstr>
      <vt:lpstr>Methodology</vt:lpstr>
      <vt:lpstr>TABLES AND RELATIONS</vt:lpstr>
      <vt:lpstr>TABLES AND RELATIONS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Pranav</dc:creator>
  <cp:lastModifiedBy>Pranav</cp:lastModifiedBy>
  <cp:revision>2</cp:revision>
  <dcterms:created xsi:type="dcterms:W3CDTF">2024-04-21T06:03:48Z</dcterms:created>
  <dcterms:modified xsi:type="dcterms:W3CDTF">2024-04-22T03:41:21Z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